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983" r:id="rId1"/>
    <p:sldMasterId id="2147483739" r:id="rId2"/>
    <p:sldMasterId id="2147483984" r:id="rId3"/>
  </p:sldMasterIdLst>
  <p:notesMasterIdLst>
    <p:notesMasterId r:id="rId13"/>
  </p:notesMasterIdLst>
  <p:sldIdLst>
    <p:sldId id="256" r:id="rId4"/>
    <p:sldId id="259" r:id="rId5"/>
    <p:sldId id="261" r:id="rId6"/>
    <p:sldId id="262" r:id="rId7"/>
    <p:sldId id="264" r:id="rId8"/>
    <p:sldId id="265" r:id="rId9"/>
    <p:sldId id="267" r:id="rId10"/>
    <p:sldId id="266" r:id="rId11"/>
    <p:sldId id="268" r:id="rId1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A7B8"/>
    <a:srgbClr val="E5DEDB"/>
    <a:srgbClr val="0076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13" autoAdjust="0"/>
    <p:restoredTop sz="84859" autoAdjust="0"/>
  </p:normalViewPr>
  <p:slideViewPr>
    <p:cSldViewPr snapToGrid="0">
      <p:cViewPr>
        <p:scale>
          <a:sx n="90" d="100"/>
          <a:sy n="90" d="100"/>
        </p:scale>
        <p:origin x="162" y="2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33D080-43F5-4E95-AD5E-A954B2BD109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71043AB-8551-4780-A118-C563AD06B81A}">
      <dgm:prSet/>
      <dgm:spPr/>
      <dgm:t>
        <a:bodyPr/>
        <a:lstStyle/>
        <a:p>
          <a:r>
            <a:rPr lang="en-US"/>
            <a:t>Algorithm Engineer</a:t>
          </a:r>
        </a:p>
      </dgm:t>
    </dgm:pt>
    <dgm:pt modelId="{B89ADF47-B71F-4194-8ECD-C4E70F9E222D}" type="parTrans" cxnId="{A32332DA-CBBE-4D04-BD80-185F0D2E9D8F}">
      <dgm:prSet/>
      <dgm:spPr/>
      <dgm:t>
        <a:bodyPr/>
        <a:lstStyle/>
        <a:p>
          <a:endParaRPr lang="en-US"/>
        </a:p>
      </dgm:t>
    </dgm:pt>
    <dgm:pt modelId="{7CDF19C2-A3D9-4940-8B70-F3FA98DA437E}" type="sibTrans" cxnId="{A32332DA-CBBE-4D04-BD80-185F0D2E9D8F}">
      <dgm:prSet/>
      <dgm:spPr/>
      <dgm:t>
        <a:bodyPr/>
        <a:lstStyle/>
        <a:p>
          <a:endParaRPr lang="en-US"/>
        </a:p>
      </dgm:t>
    </dgm:pt>
    <dgm:pt modelId="{625D610D-EFD6-4239-8646-528F70C0A084}">
      <dgm:prSet/>
      <dgm:spPr/>
      <dgm:t>
        <a:bodyPr/>
        <a:lstStyle/>
        <a:p>
          <a:r>
            <a:rPr lang="en-US"/>
            <a:t>Deep Learning</a:t>
          </a:r>
        </a:p>
      </dgm:t>
    </dgm:pt>
    <dgm:pt modelId="{03B96B7F-F14C-4BCC-93D1-4A6028416344}" type="parTrans" cxnId="{8DD7945D-51BD-4366-A3C7-61A27143CB7B}">
      <dgm:prSet/>
      <dgm:spPr/>
      <dgm:t>
        <a:bodyPr/>
        <a:lstStyle/>
        <a:p>
          <a:endParaRPr lang="en-US"/>
        </a:p>
      </dgm:t>
    </dgm:pt>
    <dgm:pt modelId="{68234227-56FA-444E-B626-30E898E52DEB}" type="sibTrans" cxnId="{8DD7945D-51BD-4366-A3C7-61A27143CB7B}">
      <dgm:prSet/>
      <dgm:spPr/>
      <dgm:t>
        <a:bodyPr/>
        <a:lstStyle/>
        <a:p>
          <a:endParaRPr lang="en-US"/>
        </a:p>
      </dgm:t>
    </dgm:pt>
    <dgm:pt modelId="{31EA23A8-8AC6-4CA8-B833-481151762EBB}">
      <dgm:prSet/>
      <dgm:spPr/>
      <dgm:t>
        <a:bodyPr/>
        <a:lstStyle/>
        <a:p>
          <a:r>
            <a:rPr lang="en-US"/>
            <a:t>M.Sc. Computational Neuroscience</a:t>
          </a:r>
        </a:p>
      </dgm:t>
    </dgm:pt>
    <dgm:pt modelId="{871F1F79-8821-4064-ADCE-B0C1DAE9D9CA}" type="parTrans" cxnId="{67227DF5-0F48-4220-9F29-E86E52510E38}">
      <dgm:prSet/>
      <dgm:spPr/>
      <dgm:t>
        <a:bodyPr/>
        <a:lstStyle/>
        <a:p>
          <a:endParaRPr lang="en-US"/>
        </a:p>
      </dgm:t>
    </dgm:pt>
    <dgm:pt modelId="{FE3AA97F-26B6-4F1C-BF7E-1032F793F2CF}" type="sibTrans" cxnId="{67227DF5-0F48-4220-9F29-E86E52510E38}">
      <dgm:prSet/>
      <dgm:spPr/>
      <dgm:t>
        <a:bodyPr/>
        <a:lstStyle/>
        <a:p>
          <a:endParaRPr lang="en-US"/>
        </a:p>
      </dgm:t>
    </dgm:pt>
    <dgm:pt modelId="{9F302845-3ADC-4DC3-B520-DE5160E2D4D9}" type="pres">
      <dgm:prSet presAssocID="{6933D080-43F5-4E95-AD5E-A954B2BD109E}" presName="root" presStyleCnt="0">
        <dgm:presLayoutVars>
          <dgm:dir/>
          <dgm:resizeHandles val="exact"/>
        </dgm:presLayoutVars>
      </dgm:prSet>
      <dgm:spPr/>
    </dgm:pt>
    <dgm:pt modelId="{758A9C76-BBA5-40B2-B3B5-DE0A6FE3473D}" type="pres">
      <dgm:prSet presAssocID="{F71043AB-8551-4780-A118-C563AD06B81A}" presName="compNode" presStyleCnt="0"/>
      <dgm:spPr/>
    </dgm:pt>
    <dgm:pt modelId="{65D813DA-9F7A-459A-B2EC-7D7872D59A99}" type="pres">
      <dgm:prSet presAssocID="{F71043AB-8551-4780-A118-C563AD06B81A}" presName="bgRect" presStyleLbl="bgShp" presStyleIdx="0" presStyleCnt="3"/>
      <dgm:spPr/>
    </dgm:pt>
    <dgm:pt modelId="{BEA84990-22B5-425B-A183-3D76516E1D50}" type="pres">
      <dgm:prSet presAssocID="{F71043AB-8551-4780-A118-C563AD06B81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משתמש"/>
        </a:ext>
      </dgm:extLst>
    </dgm:pt>
    <dgm:pt modelId="{31DFAB69-3874-4481-8BD0-76D9A28AA70F}" type="pres">
      <dgm:prSet presAssocID="{F71043AB-8551-4780-A118-C563AD06B81A}" presName="spaceRect" presStyleCnt="0"/>
      <dgm:spPr/>
    </dgm:pt>
    <dgm:pt modelId="{441D8B6E-C4D9-4A1C-A004-E9975AC8A1FE}" type="pres">
      <dgm:prSet presAssocID="{F71043AB-8551-4780-A118-C563AD06B81A}" presName="parTx" presStyleLbl="revTx" presStyleIdx="0" presStyleCnt="3">
        <dgm:presLayoutVars>
          <dgm:chMax val="0"/>
          <dgm:chPref val="0"/>
        </dgm:presLayoutVars>
      </dgm:prSet>
      <dgm:spPr/>
    </dgm:pt>
    <dgm:pt modelId="{1B7853EE-BE9A-4A79-9E8C-7299CA606AF5}" type="pres">
      <dgm:prSet presAssocID="{7CDF19C2-A3D9-4940-8B70-F3FA98DA437E}" presName="sibTrans" presStyleCnt="0"/>
      <dgm:spPr/>
    </dgm:pt>
    <dgm:pt modelId="{F72C960F-E646-4133-967F-0CB903D8CC41}" type="pres">
      <dgm:prSet presAssocID="{625D610D-EFD6-4239-8646-528F70C0A084}" presName="compNode" presStyleCnt="0"/>
      <dgm:spPr/>
    </dgm:pt>
    <dgm:pt modelId="{15A7CD6A-126E-48E1-9300-3A6FC6F13475}" type="pres">
      <dgm:prSet presAssocID="{625D610D-EFD6-4239-8646-528F70C0A084}" presName="bgRect" presStyleLbl="bgShp" presStyleIdx="1" presStyleCnt="3"/>
      <dgm:spPr/>
    </dgm:pt>
    <dgm:pt modelId="{F069250B-B492-4A55-8793-D65BE12C6E59}" type="pres">
      <dgm:prSet presAssocID="{625D610D-EFD6-4239-8646-528F70C0A08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6953F64-1306-4448-84B2-E97D34EDBCBB}" type="pres">
      <dgm:prSet presAssocID="{625D610D-EFD6-4239-8646-528F70C0A084}" presName="spaceRect" presStyleCnt="0"/>
      <dgm:spPr/>
    </dgm:pt>
    <dgm:pt modelId="{C467B856-D430-4927-B0BF-ECBFED5A45FD}" type="pres">
      <dgm:prSet presAssocID="{625D610D-EFD6-4239-8646-528F70C0A084}" presName="parTx" presStyleLbl="revTx" presStyleIdx="1" presStyleCnt="3">
        <dgm:presLayoutVars>
          <dgm:chMax val="0"/>
          <dgm:chPref val="0"/>
        </dgm:presLayoutVars>
      </dgm:prSet>
      <dgm:spPr/>
    </dgm:pt>
    <dgm:pt modelId="{E7B79E4B-A6F4-417A-B781-35A86E76C0C0}" type="pres">
      <dgm:prSet presAssocID="{68234227-56FA-444E-B626-30E898E52DEB}" presName="sibTrans" presStyleCnt="0"/>
      <dgm:spPr/>
    </dgm:pt>
    <dgm:pt modelId="{19329CD4-2481-44DA-895C-AEEED20D9383}" type="pres">
      <dgm:prSet presAssocID="{31EA23A8-8AC6-4CA8-B833-481151762EBB}" presName="compNode" presStyleCnt="0"/>
      <dgm:spPr/>
    </dgm:pt>
    <dgm:pt modelId="{79BBB6F3-56C1-4698-A43C-F1A1115C2872}" type="pres">
      <dgm:prSet presAssocID="{31EA23A8-8AC6-4CA8-B833-481151762EBB}" presName="bgRect" presStyleLbl="bgShp" presStyleIdx="2" presStyleCnt="3"/>
      <dgm:spPr/>
    </dgm:pt>
    <dgm:pt modelId="{1BA6B1F1-8FA0-4418-836B-4CEEF7EE12DA}" type="pres">
      <dgm:prSet presAssocID="{31EA23A8-8AC6-4CA8-B833-481151762EB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מוח"/>
        </a:ext>
      </dgm:extLst>
    </dgm:pt>
    <dgm:pt modelId="{CE8270D4-03F2-48F5-97E5-6884E173F22C}" type="pres">
      <dgm:prSet presAssocID="{31EA23A8-8AC6-4CA8-B833-481151762EBB}" presName="spaceRect" presStyleCnt="0"/>
      <dgm:spPr/>
    </dgm:pt>
    <dgm:pt modelId="{A2F49E35-18A3-4A08-860E-7EA292373ECF}" type="pres">
      <dgm:prSet presAssocID="{31EA23A8-8AC6-4CA8-B833-481151762EBB}" presName="parTx" presStyleLbl="revTx" presStyleIdx="2" presStyleCnt="3">
        <dgm:presLayoutVars>
          <dgm:chMax val="0"/>
          <dgm:chPref val="0"/>
        </dgm:presLayoutVars>
      </dgm:prSet>
      <dgm:spPr/>
    </dgm:pt>
  </dgm:ptLst>
  <dgm:cxnLst>
    <dgm:cxn modelId="{ECA95924-627D-4DEA-91DA-C9EB80AA3611}" type="presOf" srcId="{6933D080-43F5-4E95-AD5E-A954B2BD109E}" destId="{9F302845-3ADC-4DC3-B520-DE5160E2D4D9}" srcOrd="0" destOrd="0" presId="urn:microsoft.com/office/officeart/2018/2/layout/IconVerticalSolidList"/>
    <dgm:cxn modelId="{8DD7945D-51BD-4366-A3C7-61A27143CB7B}" srcId="{6933D080-43F5-4E95-AD5E-A954B2BD109E}" destId="{625D610D-EFD6-4239-8646-528F70C0A084}" srcOrd="1" destOrd="0" parTransId="{03B96B7F-F14C-4BCC-93D1-4A6028416344}" sibTransId="{68234227-56FA-444E-B626-30E898E52DEB}"/>
    <dgm:cxn modelId="{E14E9F74-75FF-4620-A060-8F35F7F8B2C6}" type="presOf" srcId="{F71043AB-8551-4780-A118-C563AD06B81A}" destId="{441D8B6E-C4D9-4A1C-A004-E9975AC8A1FE}" srcOrd="0" destOrd="0" presId="urn:microsoft.com/office/officeart/2018/2/layout/IconVerticalSolidList"/>
    <dgm:cxn modelId="{E91A927F-AA68-401B-975D-151FC361FE6B}" type="presOf" srcId="{31EA23A8-8AC6-4CA8-B833-481151762EBB}" destId="{A2F49E35-18A3-4A08-860E-7EA292373ECF}" srcOrd="0" destOrd="0" presId="urn:microsoft.com/office/officeart/2018/2/layout/IconVerticalSolidList"/>
    <dgm:cxn modelId="{C6C546AD-567B-4321-BC51-91A389B9D66E}" type="presOf" srcId="{625D610D-EFD6-4239-8646-528F70C0A084}" destId="{C467B856-D430-4927-B0BF-ECBFED5A45FD}" srcOrd="0" destOrd="0" presId="urn:microsoft.com/office/officeart/2018/2/layout/IconVerticalSolidList"/>
    <dgm:cxn modelId="{A32332DA-CBBE-4D04-BD80-185F0D2E9D8F}" srcId="{6933D080-43F5-4E95-AD5E-A954B2BD109E}" destId="{F71043AB-8551-4780-A118-C563AD06B81A}" srcOrd="0" destOrd="0" parTransId="{B89ADF47-B71F-4194-8ECD-C4E70F9E222D}" sibTransId="{7CDF19C2-A3D9-4940-8B70-F3FA98DA437E}"/>
    <dgm:cxn modelId="{67227DF5-0F48-4220-9F29-E86E52510E38}" srcId="{6933D080-43F5-4E95-AD5E-A954B2BD109E}" destId="{31EA23A8-8AC6-4CA8-B833-481151762EBB}" srcOrd="2" destOrd="0" parTransId="{871F1F79-8821-4064-ADCE-B0C1DAE9D9CA}" sibTransId="{FE3AA97F-26B6-4F1C-BF7E-1032F793F2CF}"/>
    <dgm:cxn modelId="{83FCB7CB-DA60-486D-9BEB-730B4AF0954D}" type="presParOf" srcId="{9F302845-3ADC-4DC3-B520-DE5160E2D4D9}" destId="{758A9C76-BBA5-40B2-B3B5-DE0A6FE3473D}" srcOrd="0" destOrd="0" presId="urn:microsoft.com/office/officeart/2018/2/layout/IconVerticalSolidList"/>
    <dgm:cxn modelId="{1F5771D5-0AF5-47A2-B2EC-EF41439BF514}" type="presParOf" srcId="{758A9C76-BBA5-40B2-B3B5-DE0A6FE3473D}" destId="{65D813DA-9F7A-459A-B2EC-7D7872D59A99}" srcOrd="0" destOrd="0" presId="urn:microsoft.com/office/officeart/2018/2/layout/IconVerticalSolidList"/>
    <dgm:cxn modelId="{0B92FF05-88C0-4729-B3BD-437E5A1124AA}" type="presParOf" srcId="{758A9C76-BBA5-40B2-B3B5-DE0A6FE3473D}" destId="{BEA84990-22B5-425B-A183-3D76516E1D50}" srcOrd="1" destOrd="0" presId="urn:microsoft.com/office/officeart/2018/2/layout/IconVerticalSolidList"/>
    <dgm:cxn modelId="{34E10274-41DF-40B1-8ABE-8DD18B2FD15F}" type="presParOf" srcId="{758A9C76-BBA5-40B2-B3B5-DE0A6FE3473D}" destId="{31DFAB69-3874-4481-8BD0-76D9A28AA70F}" srcOrd="2" destOrd="0" presId="urn:microsoft.com/office/officeart/2018/2/layout/IconVerticalSolidList"/>
    <dgm:cxn modelId="{9CCD744A-B50D-4094-A7C1-C34A991EFB40}" type="presParOf" srcId="{758A9C76-BBA5-40B2-B3B5-DE0A6FE3473D}" destId="{441D8B6E-C4D9-4A1C-A004-E9975AC8A1FE}" srcOrd="3" destOrd="0" presId="urn:microsoft.com/office/officeart/2018/2/layout/IconVerticalSolidList"/>
    <dgm:cxn modelId="{116D9898-6DBA-4105-8008-A29F26A7F018}" type="presParOf" srcId="{9F302845-3ADC-4DC3-B520-DE5160E2D4D9}" destId="{1B7853EE-BE9A-4A79-9E8C-7299CA606AF5}" srcOrd="1" destOrd="0" presId="urn:microsoft.com/office/officeart/2018/2/layout/IconVerticalSolidList"/>
    <dgm:cxn modelId="{8F3D7EA2-DF2D-4E55-B3A2-02CED574D376}" type="presParOf" srcId="{9F302845-3ADC-4DC3-B520-DE5160E2D4D9}" destId="{F72C960F-E646-4133-967F-0CB903D8CC41}" srcOrd="2" destOrd="0" presId="urn:microsoft.com/office/officeart/2018/2/layout/IconVerticalSolidList"/>
    <dgm:cxn modelId="{433BBDB5-B71F-47D6-A7B7-A8BF83A14D6A}" type="presParOf" srcId="{F72C960F-E646-4133-967F-0CB903D8CC41}" destId="{15A7CD6A-126E-48E1-9300-3A6FC6F13475}" srcOrd="0" destOrd="0" presId="urn:microsoft.com/office/officeart/2018/2/layout/IconVerticalSolidList"/>
    <dgm:cxn modelId="{91D26DEB-DFA4-4390-8BB0-2616D8EDD681}" type="presParOf" srcId="{F72C960F-E646-4133-967F-0CB903D8CC41}" destId="{F069250B-B492-4A55-8793-D65BE12C6E59}" srcOrd="1" destOrd="0" presId="urn:microsoft.com/office/officeart/2018/2/layout/IconVerticalSolidList"/>
    <dgm:cxn modelId="{A6D3B483-E3B4-4D4D-8949-F95A90D85A3F}" type="presParOf" srcId="{F72C960F-E646-4133-967F-0CB903D8CC41}" destId="{46953F64-1306-4448-84B2-E97D34EDBCBB}" srcOrd="2" destOrd="0" presId="urn:microsoft.com/office/officeart/2018/2/layout/IconVerticalSolidList"/>
    <dgm:cxn modelId="{2526E7F4-3A27-4133-8563-F6C6D79C3464}" type="presParOf" srcId="{F72C960F-E646-4133-967F-0CB903D8CC41}" destId="{C467B856-D430-4927-B0BF-ECBFED5A45FD}" srcOrd="3" destOrd="0" presId="urn:microsoft.com/office/officeart/2018/2/layout/IconVerticalSolidList"/>
    <dgm:cxn modelId="{5C21E26C-E2CC-42F1-B3F4-603D1255C91F}" type="presParOf" srcId="{9F302845-3ADC-4DC3-B520-DE5160E2D4D9}" destId="{E7B79E4B-A6F4-417A-B781-35A86E76C0C0}" srcOrd="3" destOrd="0" presId="urn:microsoft.com/office/officeart/2018/2/layout/IconVerticalSolidList"/>
    <dgm:cxn modelId="{F547A44F-A401-46BC-BCAC-2B75DA1C49C6}" type="presParOf" srcId="{9F302845-3ADC-4DC3-B520-DE5160E2D4D9}" destId="{19329CD4-2481-44DA-895C-AEEED20D9383}" srcOrd="4" destOrd="0" presId="urn:microsoft.com/office/officeart/2018/2/layout/IconVerticalSolidList"/>
    <dgm:cxn modelId="{DE4296D0-8524-41BC-BBF4-245A5730D1F7}" type="presParOf" srcId="{19329CD4-2481-44DA-895C-AEEED20D9383}" destId="{79BBB6F3-56C1-4698-A43C-F1A1115C2872}" srcOrd="0" destOrd="0" presId="urn:microsoft.com/office/officeart/2018/2/layout/IconVerticalSolidList"/>
    <dgm:cxn modelId="{1AAE870E-3942-42DA-A695-9D4A2E4C81C2}" type="presParOf" srcId="{19329CD4-2481-44DA-895C-AEEED20D9383}" destId="{1BA6B1F1-8FA0-4418-836B-4CEEF7EE12DA}" srcOrd="1" destOrd="0" presId="urn:microsoft.com/office/officeart/2018/2/layout/IconVerticalSolidList"/>
    <dgm:cxn modelId="{8FE11AA2-013C-4FE0-85BE-892E46461694}" type="presParOf" srcId="{19329CD4-2481-44DA-895C-AEEED20D9383}" destId="{CE8270D4-03F2-48F5-97E5-6884E173F22C}" srcOrd="2" destOrd="0" presId="urn:microsoft.com/office/officeart/2018/2/layout/IconVerticalSolidList"/>
    <dgm:cxn modelId="{BFF20725-7A4D-42B7-94A9-AE5E6313D7D0}" type="presParOf" srcId="{19329CD4-2481-44DA-895C-AEEED20D9383}" destId="{A2F49E35-18A3-4A08-860E-7EA292373EC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C23AA-6C74-4584-A909-DD09FFC8F0E6}"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094A6376-8616-449D-BA5F-51D113611AEB}" type="pres">
      <dgm:prSet presAssocID="{F4AC23AA-6C74-4584-A909-DD09FFC8F0E6}" presName="outerComposite" presStyleCnt="0">
        <dgm:presLayoutVars>
          <dgm:chMax val="5"/>
          <dgm:dir/>
          <dgm:resizeHandles val="exact"/>
        </dgm:presLayoutVars>
      </dgm:prSet>
      <dgm:spPr/>
    </dgm:pt>
    <dgm:pt modelId="{692CD598-6D77-4074-8B2E-DB24C773BA9E}" type="pres">
      <dgm:prSet presAssocID="{F4AC23AA-6C74-4584-A909-DD09FFC8F0E6}" presName="dummyMaxCanvas" presStyleCnt="0">
        <dgm:presLayoutVars/>
      </dgm:prSet>
      <dgm:spPr/>
    </dgm:pt>
  </dgm:ptLst>
  <dgm:cxnLst>
    <dgm:cxn modelId="{F837C653-82F4-40EF-B6CD-BEF7509397A7}" type="presOf" srcId="{F4AC23AA-6C74-4584-A909-DD09FFC8F0E6}" destId="{094A6376-8616-449D-BA5F-51D113611AEB}" srcOrd="0" destOrd="0" presId="urn:microsoft.com/office/officeart/2005/8/layout/vProcess5"/>
    <dgm:cxn modelId="{6120DDDF-FFF6-4D87-8318-105F50264364}" type="presParOf" srcId="{094A6376-8616-449D-BA5F-51D113611AEB}" destId="{692CD598-6D77-4074-8B2E-DB24C773BA9E}" srcOrd="0"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AC23AA-6C74-4584-A909-DD09FFC8F0E6}"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094A6376-8616-449D-BA5F-51D113611AEB}" type="pres">
      <dgm:prSet presAssocID="{F4AC23AA-6C74-4584-A909-DD09FFC8F0E6}" presName="outerComposite" presStyleCnt="0">
        <dgm:presLayoutVars>
          <dgm:chMax val="5"/>
          <dgm:dir/>
          <dgm:resizeHandles val="exact"/>
        </dgm:presLayoutVars>
      </dgm:prSet>
      <dgm:spPr/>
    </dgm:pt>
    <dgm:pt modelId="{692CD598-6D77-4074-8B2E-DB24C773BA9E}" type="pres">
      <dgm:prSet presAssocID="{F4AC23AA-6C74-4584-A909-DD09FFC8F0E6}" presName="dummyMaxCanvas" presStyleCnt="0">
        <dgm:presLayoutVars/>
      </dgm:prSet>
      <dgm:spPr/>
    </dgm:pt>
  </dgm:ptLst>
  <dgm:cxnLst>
    <dgm:cxn modelId="{F837C653-82F4-40EF-B6CD-BEF7509397A7}" type="presOf" srcId="{F4AC23AA-6C74-4584-A909-DD09FFC8F0E6}" destId="{094A6376-8616-449D-BA5F-51D113611AEB}" srcOrd="0" destOrd="0" presId="urn:microsoft.com/office/officeart/2005/8/layout/vProcess5"/>
    <dgm:cxn modelId="{6120DDDF-FFF6-4D87-8318-105F50264364}" type="presParOf" srcId="{094A6376-8616-449D-BA5F-51D113611AEB}" destId="{692CD598-6D77-4074-8B2E-DB24C773BA9E}" srcOrd="0"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813DA-9F7A-459A-B2EC-7D7872D59A99}">
      <dsp:nvSpPr>
        <dsp:cNvPr id="0" name=""/>
        <dsp:cNvSpPr/>
      </dsp:nvSpPr>
      <dsp:spPr>
        <a:xfrm>
          <a:off x="0" y="364"/>
          <a:ext cx="6431154" cy="8532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A84990-22B5-425B-A183-3D76516E1D50}">
      <dsp:nvSpPr>
        <dsp:cNvPr id="0" name=""/>
        <dsp:cNvSpPr/>
      </dsp:nvSpPr>
      <dsp:spPr>
        <a:xfrm>
          <a:off x="258116" y="192352"/>
          <a:ext cx="469302" cy="4693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1D8B6E-C4D9-4A1C-A004-E9975AC8A1FE}">
      <dsp:nvSpPr>
        <dsp:cNvPr id="0" name=""/>
        <dsp:cNvSpPr/>
      </dsp:nvSpPr>
      <dsp:spPr>
        <a:xfrm>
          <a:off x="985535" y="364"/>
          <a:ext cx="5445618"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1066800">
            <a:lnSpc>
              <a:spcPct val="90000"/>
            </a:lnSpc>
            <a:spcBef>
              <a:spcPct val="0"/>
            </a:spcBef>
            <a:spcAft>
              <a:spcPct val="35000"/>
            </a:spcAft>
            <a:buNone/>
          </a:pPr>
          <a:r>
            <a:rPr lang="en-US" sz="2400" kern="1200"/>
            <a:t>Algorithm Engineer</a:t>
          </a:r>
        </a:p>
      </dsp:txBody>
      <dsp:txXfrm>
        <a:off x="985535" y="364"/>
        <a:ext cx="5445618" cy="853277"/>
      </dsp:txXfrm>
    </dsp:sp>
    <dsp:sp modelId="{15A7CD6A-126E-48E1-9300-3A6FC6F13475}">
      <dsp:nvSpPr>
        <dsp:cNvPr id="0" name=""/>
        <dsp:cNvSpPr/>
      </dsp:nvSpPr>
      <dsp:spPr>
        <a:xfrm>
          <a:off x="0" y="1066961"/>
          <a:ext cx="6431154" cy="8532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69250B-B492-4A55-8793-D65BE12C6E59}">
      <dsp:nvSpPr>
        <dsp:cNvPr id="0" name=""/>
        <dsp:cNvSpPr/>
      </dsp:nvSpPr>
      <dsp:spPr>
        <a:xfrm>
          <a:off x="258116" y="1258949"/>
          <a:ext cx="469302" cy="4693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67B856-D430-4927-B0BF-ECBFED5A45FD}">
      <dsp:nvSpPr>
        <dsp:cNvPr id="0" name=""/>
        <dsp:cNvSpPr/>
      </dsp:nvSpPr>
      <dsp:spPr>
        <a:xfrm>
          <a:off x="985535" y="1066961"/>
          <a:ext cx="5445618"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1066800">
            <a:lnSpc>
              <a:spcPct val="90000"/>
            </a:lnSpc>
            <a:spcBef>
              <a:spcPct val="0"/>
            </a:spcBef>
            <a:spcAft>
              <a:spcPct val="35000"/>
            </a:spcAft>
            <a:buNone/>
          </a:pPr>
          <a:r>
            <a:rPr lang="en-US" sz="2400" kern="1200"/>
            <a:t>Deep Learning</a:t>
          </a:r>
        </a:p>
      </dsp:txBody>
      <dsp:txXfrm>
        <a:off x="985535" y="1066961"/>
        <a:ext cx="5445618" cy="853277"/>
      </dsp:txXfrm>
    </dsp:sp>
    <dsp:sp modelId="{79BBB6F3-56C1-4698-A43C-F1A1115C2872}">
      <dsp:nvSpPr>
        <dsp:cNvPr id="0" name=""/>
        <dsp:cNvSpPr/>
      </dsp:nvSpPr>
      <dsp:spPr>
        <a:xfrm>
          <a:off x="0" y="2133558"/>
          <a:ext cx="6431154" cy="85327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A6B1F1-8FA0-4418-836B-4CEEF7EE12DA}">
      <dsp:nvSpPr>
        <dsp:cNvPr id="0" name=""/>
        <dsp:cNvSpPr/>
      </dsp:nvSpPr>
      <dsp:spPr>
        <a:xfrm>
          <a:off x="258116" y="2325546"/>
          <a:ext cx="469302" cy="4693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F49E35-18A3-4A08-860E-7EA292373ECF}">
      <dsp:nvSpPr>
        <dsp:cNvPr id="0" name=""/>
        <dsp:cNvSpPr/>
      </dsp:nvSpPr>
      <dsp:spPr>
        <a:xfrm>
          <a:off x="985535" y="2133558"/>
          <a:ext cx="5445618"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1066800">
            <a:lnSpc>
              <a:spcPct val="90000"/>
            </a:lnSpc>
            <a:spcBef>
              <a:spcPct val="0"/>
            </a:spcBef>
            <a:spcAft>
              <a:spcPct val="35000"/>
            </a:spcAft>
            <a:buNone/>
          </a:pPr>
          <a:r>
            <a:rPr lang="en-US" sz="2400" kern="1200"/>
            <a:t>M.Sc. Computational Neuroscience</a:t>
          </a:r>
        </a:p>
      </dsp:txBody>
      <dsp:txXfrm>
        <a:off x="985535" y="2133558"/>
        <a:ext cx="5445618" cy="853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A7FAF71-A2EC-4606-A67B-CA183C1828D1}" type="datetimeFigureOut">
              <a:rPr lang="he-IL" smtClean="0"/>
              <a:t>י"ג/שבט/תשפ"א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60F0BE8-D030-435C-846E-063A28DC7CDF}" type="slidenum">
              <a:rPr lang="he-IL" smtClean="0"/>
              <a:t>‹#›</a:t>
            </a:fld>
            <a:endParaRPr lang="he-IL"/>
          </a:p>
        </p:txBody>
      </p:sp>
    </p:spTree>
    <p:extLst>
      <p:ext uri="{BB962C8B-B14F-4D97-AF65-F5344CB8AC3E}">
        <p14:creationId xmlns:p14="http://schemas.microsoft.com/office/powerpoint/2010/main" val="334834278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הי, אני נעה, ביום יום אני מהנדסת אלגוריתמים, מתעסקת ברשתות נוירונים ורחוקה מבניית אפליקציות.</a:t>
            </a:r>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2</a:t>
            </a:fld>
            <a:endParaRPr lang="he-IL"/>
          </a:p>
        </p:txBody>
      </p:sp>
    </p:spTree>
    <p:extLst>
      <p:ext uri="{BB962C8B-B14F-4D97-AF65-F5344CB8AC3E}">
        <p14:creationId xmlns:p14="http://schemas.microsoft.com/office/powerpoint/2010/main" val="241343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אני ירושלמית, גרה כבר כמה שנים באותו אזור וחשבתי שאני מכירה את כל מה שיש כאן- יודעת אילו בתי קפה הכי נעימים, מי הרופאים המומלצים בתחומים שונים ושולטת בתחבורה הציבורית באזור כמו בכף ידי.</a:t>
            </a:r>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3</a:t>
            </a:fld>
            <a:endParaRPr lang="he-IL"/>
          </a:p>
        </p:txBody>
      </p:sp>
    </p:spTree>
    <p:extLst>
      <p:ext uri="{BB962C8B-B14F-4D97-AF65-F5344CB8AC3E}">
        <p14:creationId xmlns:p14="http://schemas.microsoft.com/office/powerpoint/2010/main" val="598337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אני ירושלמית, גרה כבר כמה שנים באותו אזור וחשבתי שאני מכירה את כל מה שיש כאן- יודעת אילו בתי קפה הכי נעימים, מי הרופאים המומלצים בתחומים שונים ושולטת בתחבורה הציבורית באזור כמו בכף ידי.</a:t>
            </a:r>
          </a:p>
          <a:p>
            <a:endParaRPr lang="he-IL"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4</a:t>
            </a:fld>
            <a:endParaRPr lang="he-IL"/>
          </a:p>
        </p:txBody>
      </p:sp>
    </p:spTree>
    <p:extLst>
      <p:ext uri="{BB962C8B-B14F-4D97-AF65-F5344CB8AC3E}">
        <p14:creationId xmlns:p14="http://schemas.microsoft.com/office/powerpoint/2010/main" val="147217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לא מזמן הפכתי לאמא וגיליתי שאני לא מכירה כלום, לא יודעת מהם המשפחתונים באזור ואיזה מהם מומלצים, איפה גני השעשועים ומי רופא הילדים המומלץ.</a:t>
            </a:r>
          </a:p>
          <a:p>
            <a:r>
              <a:rPr lang="he-IL" dirty="0"/>
              <a:t>חיפשתי בקבוצות </a:t>
            </a:r>
            <a:r>
              <a:rPr lang="he-IL" dirty="0" err="1"/>
              <a:t>הווטסאפ</a:t>
            </a:r>
            <a:r>
              <a:rPr lang="he-IL" dirty="0"/>
              <a:t> </a:t>
            </a:r>
            <a:r>
              <a:rPr lang="he-IL" dirty="0" err="1"/>
              <a:t>והפייסבוק</a:t>
            </a:r>
            <a:r>
              <a:rPr lang="he-IL" dirty="0"/>
              <a:t> ומצאתי הרבה </a:t>
            </a:r>
            <a:r>
              <a:rPr lang="he-IL" dirty="0" err="1"/>
              <a:t>מדיע</a:t>
            </a:r>
            <a:r>
              <a:rPr lang="he-IL" dirty="0"/>
              <a:t> על מעט מקומות, על הרבה אחרים מידע לא עדכני או שאין מידע כלל, ובעיקר – הרבה יותר שאלות מתשובות (או שואלים מעונים)</a:t>
            </a:r>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5</a:t>
            </a:fld>
            <a:endParaRPr lang="he-IL"/>
          </a:p>
        </p:txBody>
      </p:sp>
    </p:spTree>
    <p:extLst>
      <p:ext uri="{BB962C8B-B14F-4D97-AF65-F5344CB8AC3E}">
        <p14:creationId xmlns:p14="http://schemas.microsoft.com/office/powerpoint/2010/main" val="501974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החלטתי ליצור אפליקציה שתרכז את כל הידע שהורה זקוק לו – חינוך, בריאות, פנאי ועוד. ובעיקר הידע הכי חשוב – המלצות של הורים בדיוק כמונו רק עם קצת ניסיון.</a:t>
            </a:r>
          </a:p>
          <a:p>
            <a:r>
              <a:rPr lang="he-IL" dirty="0"/>
              <a:t>אז למדתי </a:t>
            </a:r>
            <a:r>
              <a:rPr lang="en-US" dirty="0"/>
              <a:t>dart </a:t>
            </a:r>
            <a:r>
              <a:rPr lang="he-IL" dirty="0"/>
              <a:t> ו-</a:t>
            </a:r>
            <a:r>
              <a:rPr lang="en-US" dirty="0"/>
              <a:t>flutter </a:t>
            </a:r>
            <a:r>
              <a:rPr lang="he-IL" dirty="0"/>
              <a:t> וגם איך להשתמש בכלי אפיון כמו </a:t>
            </a:r>
            <a:r>
              <a:rPr lang="he-IL" dirty="0" err="1"/>
              <a:t>בלסמיק</a:t>
            </a:r>
            <a:r>
              <a:rPr lang="he-IL" dirty="0"/>
              <a:t> וכלי עיצוב כמו </a:t>
            </a:r>
            <a:r>
              <a:rPr lang="he-IL" dirty="0" err="1"/>
              <a:t>פיגמה</a:t>
            </a:r>
            <a:r>
              <a:rPr lang="he-IL" dirty="0"/>
              <a:t>, והנה תחילתה של התוצאה:</a:t>
            </a:r>
          </a:p>
          <a:p>
            <a:r>
              <a:rPr lang="he-IL" dirty="0"/>
              <a:t>[כאן מתחיל הדמו]</a:t>
            </a:r>
          </a:p>
          <a:p>
            <a:r>
              <a:rPr lang="he-IL" dirty="0"/>
              <a:t>כשנכנסים לאפליקציה אפשר למלא את גיל הילד/ים, אני סימנתי (בדף שעוד לא קיים)</a:t>
            </a:r>
            <a:r>
              <a:rPr lang="en-US" dirty="0"/>
              <a:t> </a:t>
            </a:r>
            <a:r>
              <a:rPr lang="he-IL" dirty="0"/>
              <a:t>שיש לי ילד בן שנה ואפשר לראות את הסינון האוטומטי לאפשרויות המתאימות בגן- הגיל המתאים, עד 12 ילדים בגן ולא יותר מ4 ילדים למטפלת. כמובן שאפר לשנות מה שרוצים.</a:t>
            </a:r>
          </a:p>
          <a:p>
            <a:r>
              <a:rPr lang="he-IL" dirty="0"/>
              <a:t>בגני השעשועים אפשר לראות את הסינון האוטומטי, אם נסגור נראה על המפה את כל גני השעשועים עם נדנדה בטיחותית ומגלשה קטנה, אפשר לחזור ולשנות- והנה נעלמו/התווספו גני שעשועים נוספים למפה.</a:t>
            </a:r>
          </a:p>
          <a:p>
            <a:r>
              <a:rPr lang="he-IL" dirty="0"/>
              <a:t>אלך לאחד שנראה קרוב ומבטיח, ובלחיצה אפשר לראות את הפרטים ואפילו תמונות.</a:t>
            </a:r>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6</a:t>
            </a:fld>
            <a:endParaRPr lang="he-IL"/>
          </a:p>
        </p:txBody>
      </p:sp>
    </p:spTree>
    <p:extLst>
      <p:ext uri="{BB962C8B-B14F-4D97-AF65-F5344CB8AC3E}">
        <p14:creationId xmlns:p14="http://schemas.microsoft.com/office/powerpoint/2010/main" val="218030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בהמשך אני מתכננת להוסיף אפשרות למשתמשים להוסיף מקומות (שלהם או לא), לדרג ולהמליץ עם אפשרות להשאיר הערות אנונימיות ואף אפשרות אם הם רוצים שיפנו אליהם בלי צרוך להיחשף. </a:t>
            </a:r>
          </a:p>
          <a:p>
            <a:r>
              <a:rPr lang="he-IL" dirty="0"/>
              <a:t>כמובן פריסה ארצית לנתונים בכל הקטגוריות שראינו באפליקציה. אירועים שמתעדכנים כל הזמן.</a:t>
            </a:r>
          </a:p>
          <a:p>
            <a:r>
              <a:rPr lang="he-IL" dirty="0"/>
              <a:t>בעצם כשהאפליקציה תהיה נפוצה מספיק המשתמשים יוסיפו ויעדכנו את המידע בעצמם, חלקם מתוך אינטרס אישי לקידום העסק שלהם </a:t>
            </a:r>
            <a:r>
              <a:rPr lang="he-IL" dirty="0">
                <a:sym typeface="Wingdings" panose="05000000000000000000" pitchFamily="2" charset="2"/>
              </a:rPr>
              <a:t></a:t>
            </a:r>
          </a:p>
          <a:p>
            <a:r>
              <a:rPr lang="he-IL" dirty="0">
                <a:sym typeface="Wingdings" panose="05000000000000000000" pitchFamily="2" charset="2"/>
              </a:rPr>
              <a:t>דבר משמעותי נוסף שאני מתכננת להוסיף הוא </a:t>
            </a:r>
            <a:r>
              <a:rPr lang="he-IL" dirty="0" err="1">
                <a:sym typeface="Wingdings" panose="05000000000000000000" pitchFamily="2" charset="2"/>
              </a:rPr>
              <a:t>אווטארים</a:t>
            </a:r>
            <a:r>
              <a:rPr lang="he-IL" dirty="0">
                <a:sym typeface="Wingdings" panose="05000000000000000000" pitchFamily="2" charset="2"/>
              </a:rPr>
              <a:t> של מיקום המשתמשים כך שאוכל לראות אם כל החברים שלי עם הילדים בגן שעשועים מסוים או באיזשהו אירוע ולהחליט ללכת דווקא לשם, וגם ליצור חברויות חדשות.</a:t>
            </a:r>
            <a:endParaRPr lang="he-IL" dirty="0"/>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7</a:t>
            </a:fld>
            <a:endParaRPr lang="he-IL"/>
          </a:p>
        </p:txBody>
      </p:sp>
    </p:spTree>
    <p:extLst>
      <p:ext uri="{BB962C8B-B14F-4D97-AF65-F5344CB8AC3E}">
        <p14:creationId xmlns:p14="http://schemas.microsoft.com/office/powerpoint/2010/main" val="3686458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בראיה רחבה יותר אני רואה את האפליקציה נעה בין האישי לכללי, יהיו בה בעתיד אזורים אישיים לתמונות של הילדים ומידע חשוב, אזורים שכונתיים ועירוניים לכל הקטגוריות שצוינו ועוד, למשל החלפת ציוד ובגדי ילדים, עוד אחד מהדברים שמתנהלים בצורה ממש מפוזרת </a:t>
            </a:r>
            <a:r>
              <a:rPr lang="he-IL" dirty="0" err="1"/>
              <a:t>בווטסאפ</a:t>
            </a:r>
            <a:r>
              <a:rPr lang="he-IL" dirty="0"/>
              <a:t> ויהיו מסודרים וברורים הרבה יותר באפליקציה, ואזורים ארציים </a:t>
            </a:r>
            <a:r>
              <a:rPr lang="he-IL" dirty="0" err="1"/>
              <a:t>להתיעצויות</a:t>
            </a:r>
            <a:r>
              <a:rPr lang="he-IL" dirty="0"/>
              <a:t> ורעיונות. (כמובן עם גמישות במעבר, אני מעדיפה רופאה בשכונה אבל אם יש רופאה ממש טובה בעיר אבל לא בשכונה כנראה שאלך אליה, אבל אולי בדברים אחרים אעדיף את הקרוב על פני היותר טוב)</a:t>
            </a:r>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8</a:t>
            </a:fld>
            <a:endParaRPr lang="he-IL"/>
          </a:p>
        </p:txBody>
      </p:sp>
    </p:spTree>
    <p:extLst>
      <p:ext uri="{BB962C8B-B14F-4D97-AF65-F5344CB8AC3E}">
        <p14:creationId xmlns:p14="http://schemas.microsoft.com/office/powerpoint/2010/main" val="4088953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תודה למארגנות </a:t>
            </a:r>
            <a:r>
              <a:rPr lang="he-IL" dirty="0" err="1"/>
              <a:t>התכנית</a:t>
            </a:r>
            <a:r>
              <a:rPr lang="he-IL" dirty="0"/>
              <a:t> – לא הייתי מביאה את עצמי להתחיל לעבוד על זה בלי מסגרת</a:t>
            </a:r>
          </a:p>
          <a:p>
            <a:r>
              <a:rPr lang="he-IL" dirty="0"/>
              <a:t>תודה לגלעד אבידן שהדריך אותנו צעד צעד ועזר לנו להמשיך להתקדם כל הזמן </a:t>
            </a:r>
          </a:p>
          <a:p>
            <a:r>
              <a:rPr lang="he-IL" dirty="0"/>
              <a:t>תודה לליאת ושחר שהיו איתי בתהליך וחלקו את מחשבותיהן</a:t>
            </a:r>
          </a:p>
          <a:p>
            <a:r>
              <a:rPr lang="he-IL" dirty="0"/>
              <a:t>ותודה לכן שבאתן והקשבתן</a:t>
            </a:r>
          </a:p>
        </p:txBody>
      </p:sp>
      <p:sp>
        <p:nvSpPr>
          <p:cNvPr id="4" name="מציין מיקום של מספר שקופית 3"/>
          <p:cNvSpPr>
            <a:spLocks noGrp="1"/>
          </p:cNvSpPr>
          <p:nvPr>
            <p:ph type="sldNum" sz="quarter" idx="5"/>
          </p:nvPr>
        </p:nvSpPr>
        <p:spPr/>
        <p:txBody>
          <a:bodyPr/>
          <a:lstStyle/>
          <a:p>
            <a:fld id="{560F0BE8-D030-435C-846E-063A28DC7CDF}" type="slidenum">
              <a:rPr lang="he-IL" smtClean="0"/>
              <a:t>9</a:t>
            </a:fld>
            <a:endParaRPr lang="he-IL"/>
          </a:p>
        </p:txBody>
      </p:sp>
    </p:spTree>
    <p:extLst>
      <p:ext uri="{BB962C8B-B14F-4D97-AF65-F5344CB8AC3E}">
        <p14:creationId xmlns:p14="http://schemas.microsoft.com/office/powerpoint/2010/main" val="2769378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1/25/2021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15398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1/25/2021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8193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1/25/2021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454717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82845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86427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249292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98453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25613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91400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26868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4024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1/25/2021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531336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41436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5493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639970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1/25/2021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2220354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1/25/2021</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587628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62083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1/25/2021</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4163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8604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0402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25862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1/25/2021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762503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1/25/2021</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396153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1/25/2021</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7243863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1/25/2021</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40420432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6996801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1/25/2021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00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1/25/2021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3498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1/25/2021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4788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1/25/2021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65013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1/25/2021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44878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1/25/2021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19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1/25/2021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613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1/25/2021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192753004"/>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76" r:id="rId6"/>
    <p:sldLayoutId id="2147483972" r:id="rId7"/>
    <p:sldLayoutId id="2147483973" r:id="rId8"/>
    <p:sldLayoutId id="2147483974" r:id="rId9"/>
    <p:sldLayoutId id="2147483975" r:id="rId10"/>
    <p:sldLayoutId id="2147483977"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1/25/2021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414036166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2" r:id="rId6"/>
    <p:sldLayoutId id="2147483727" r:id="rId7"/>
    <p:sldLayoutId id="2147483728" r:id="rId8"/>
    <p:sldLayoutId id="2147483729" r:id="rId9"/>
    <p:sldLayoutId id="2147483730" r:id="rId10"/>
    <p:sldLayoutId id="2147483731" r:id="rId11"/>
    <p:sldLayoutId id="2147483733" r:id="rId12"/>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1/25/2021</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860402"/>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diagramColors" Target="../diagrams/colors2.xml"/><Relationship Id="rId11" Type="http://schemas.openxmlformats.org/officeDocument/2006/relationships/image" Target="../media/image11.jpg"/><Relationship Id="rId5" Type="http://schemas.openxmlformats.org/officeDocument/2006/relationships/diagramQuickStyle" Target="../diagrams/quickStyle2.xml"/><Relationship Id="rId10" Type="http://schemas.openxmlformats.org/officeDocument/2006/relationships/image" Target="../media/image10.jpeg"/><Relationship Id="rId4" Type="http://schemas.openxmlformats.org/officeDocument/2006/relationships/diagramLayout" Target="../diagrams/layout2.xml"/><Relationship Id="rId9" Type="http://schemas.openxmlformats.org/officeDocument/2006/relationships/image" Target="../media/image9.jp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6.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diagramColors" Target="../diagrams/colors3.xml"/><Relationship Id="rId11" Type="http://schemas.openxmlformats.org/officeDocument/2006/relationships/image" Target="../media/image14.png"/><Relationship Id="rId5" Type="http://schemas.openxmlformats.org/officeDocument/2006/relationships/diagramQuickStyle" Target="../diagrams/quickStyle3.xml"/><Relationship Id="rId10" Type="http://schemas.openxmlformats.org/officeDocument/2006/relationships/image" Target="../media/image13.svg"/><Relationship Id="rId4" Type="http://schemas.openxmlformats.org/officeDocument/2006/relationships/diagramLayout" Target="../diagrams/layout3.xml"/><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2">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descr="תמונה שמכילה צבעוני, עפיפון&#10;&#10;התיאור נוצר באופן אוטומטי">
            <a:extLst>
              <a:ext uri="{FF2B5EF4-FFF2-40B4-BE49-F238E27FC236}">
                <a16:creationId xmlns:a16="http://schemas.microsoft.com/office/drawing/2014/main" id="{A63C5A30-10D4-43EA-BF46-A7BE20B416DC}"/>
              </a:ext>
            </a:extLst>
          </p:cNvPr>
          <p:cNvPicPr>
            <a:picLocks noChangeAspect="1"/>
          </p:cNvPicPr>
          <p:nvPr/>
        </p:nvPicPr>
        <p:blipFill rotWithShape="1">
          <a:blip r:embed="rId2">
            <a:alphaModFix/>
          </a:blip>
          <a:srcRect t="7855" r="-1" b="7854"/>
          <a:stretch/>
        </p:blipFill>
        <p:spPr>
          <a:xfrm>
            <a:off x="20" y="10"/>
            <a:ext cx="12188931" cy="6857990"/>
          </a:xfrm>
          <a:prstGeom prst="rect">
            <a:avLst/>
          </a:prstGeom>
        </p:spPr>
      </p:pic>
      <p:sp>
        <p:nvSpPr>
          <p:cNvPr id="140"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657225 w 10515600"/>
              <a:gd name="connsiteY1" fmla="*/ 0 h 5416094"/>
              <a:gd name="connsiteX2" fmla="*/ 1419606 w 10515600"/>
              <a:gd name="connsiteY2" fmla="*/ 0 h 5416094"/>
              <a:gd name="connsiteX3" fmla="*/ 2181987 w 10515600"/>
              <a:gd name="connsiteY3" fmla="*/ 0 h 5416094"/>
              <a:gd name="connsiteX4" fmla="*/ 3049524 w 10515600"/>
              <a:gd name="connsiteY4" fmla="*/ 0 h 5416094"/>
              <a:gd name="connsiteX5" fmla="*/ 3706749 w 10515600"/>
              <a:gd name="connsiteY5" fmla="*/ 0 h 5416094"/>
              <a:gd name="connsiteX6" fmla="*/ 4469130 w 10515600"/>
              <a:gd name="connsiteY6" fmla="*/ 0 h 5416094"/>
              <a:gd name="connsiteX7" fmla="*/ 5126355 w 10515600"/>
              <a:gd name="connsiteY7" fmla="*/ 0 h 5416094"/>
              <a:gd name="connsiteX8" fmla="*/ 5783580 w 10515600"/>
              <a:gd name="connsiteY8" fmla="*/ 0 h 5416094"/>
              <a:gd name="connsiteX9" fmla="*/ 6440805 w 10515600"/>
              <a:gd name="connsiteY9" fmla="*/ 0 h 5416094"/>
              <a:gd name="connsiteX10" fmla="*/ 6782562 w 10515600"/>
              <a:gd name="connsiteY10" fmla="*/ 0 h 5416094"/>
              <a:gd name="connsiteX11" fmla="*/ 7544943 w 10515600"/>
              <a:gd name="connsiteY11" fmla="*/ 0 h 5416094"/>
              <a:gd name="connsiteX12" fmla="*/ 7886700 w 10515600"/>
              <a:gd name="connsiteY12" fmla="*/ 0 h 5416094"/>
              <a:gd name="connsiteX13" fmla="*/ 8543925 w 10515600"/>
              <a:gd name="connsiteY13" fmla="*/ 0 h 5416094"/>
              <a:gd name="connsiteX14" fmla="*/ 9411462 w 10515600"/>
              <a:gd name="connsiteY14" fmla="*/ 0 h 5416094"/>
              <a:gd name="connsiteX15" fmla="*/ 10515600 w 10515600"/>
              <a:gd name="connsiteY15" fmla="*/ 0 h 5416094"/>
              <a:gd name="connsiteX16" fmla="*/ 10515600 w 10515600"/>
              <a:gd name="connsiteY16" fmla="*/ 731173 h 5416094"/>
              <a:gd name="connsiteX17" fmla="*/ 10515600 w 10515600"/>
              <a:gd name="connsiteY17" fmla="*/ 1299863 h 5416094"/>
              <a:gd name="connsiteX18" fmla="*/ 10515600 w 10515600"/>
              <a:gd name="connsiteY18" fmla="*/ 1868552 h 5416094"/>
              <a:gd name="connsiteX19" fmla="*/ 10515600 w 10515600"/>
              <a:gd name="connsiteY19" fmla="*/ 2545564 h 5416094"/>
              <a:gd name="connsiteX20" fmla="*/ 10515600 w 10515600"/>
              <a:gd name="connsiteY20" fmla="*/ 3222576 h 5416094"/>
              <a:gd name="connsiteX21" fmla="*/ 10515600 w 10515600"/>
              <a:gd name="connsiteY21" fmla="*/ 3845427 h 5416094"/>
              <a:gd name="connsiteX22" fmla="*/ 10515600 w 10515600"/>
              <a:gd name="connsiteY22" fmla="*/ 4630760 h 5416094"/>
              <a:gd name="connsiteX23" fmla="*/ 10515600 w 10515600"/>
              <a:gd name="connsiteY23" fmla="*/ 5416094 h 5416094"/>
              <a:gd name="connsiteX24" fmla="*/ 9648063 w 10515600"/>
              <a:gd name="connsiteY24" fmla="*/ 5416094 h 5416094"/>
              <a:gd name="connsiteX25" fmla="*/ 8885682 w 10515600"/>
              <a:gd name="connsiteY25" fmla="*/ 5416094 h 5416094"/>
              <a:gd name="connsiteX26" fmla="*/ 8543925 w 10515600"/>
              <a:gd name="connsiteY26" fmla="*/ 5416094 h 5416094"/>
              <a:gd name="connsiteX27" fmla="*/ 7676388 w 10515600"/>
              <a:gd name="connsiteY27" fmla="*/ 5416094 h 5416094"/>
              <a:gd name="connsiteX28" fmla="*/ 7124319 w 10515600"/>
              <a:gd name="connsiteY28" fmla="*/ 5416094 h 5416094"/>
              <a:gd name="connsiteX29" fmla="*/ 6361938 w 10515600"/>
              <a:gd name="connsiteY29" fmla="*/ 5416094 h 5416094"/>
              <a:gd name="connsiteX30" fmla="*/ 6020181 w 10515600"/>
              <a:gd name="connsiteY30" fmla="*/ 5416094 h 5416094"/>
              <a:gd name="connsiteX31" fmla="*/ 5152644 w 10515600"/>
              <a:gd name="connsiteY31" fmla="*/ 5416094 h 5416094"/>
              <a:gd name="connsiteX32" fmla="*/ 4600575 w 10515600"/>
              <a:gd name="connsiteY32" fmla="*/ 5416094 h 5416094"/>
              <a:gd name="connsiteX33" fmla="*/ 3943350 w 10515600"/>
              <a:gd name="connsiteY33" fmla="*/ 5416094 h 5416094"/>
              <a:gd name="connsiteX34" fmla="*/ 3496437 w 10515600"/>
              <a:gd name="connsiteY34" fmla="*/ 5416094 h 5416094"/>
              <a:gd name="connsiteX35" fmla="*/ 2734056 w 10515600"/>
              <a:gd name="connsiteY35" fmla="*/ 5416094 h 5416094"/>
              <a:gd name="connsiteX36" fmla="*/ 1866519 w 10515600"/>
              <a:gd name="connsiteY36" fmla="*/ 5416094 h 5416094"/>
              <a:gd name="connsiteX37" fmla="*/ 1314450 w 10515600"/>
              <a:gd name="connsiteY37" fmla="*/ 5416094 h 5416094"/>
              <a:gd name="connsiteX38" fmla="*/ 0 w 10515600"/>
              <a:gd name="connsiteY38" fmla="*/ 5416094 h 5416094"/>
              <a:gd name="connsiteX39" fmla="*/ 0 w 10515600"/>
              <a:gd name="connsiteY39" fmla="*/ 4739082 h 5416094"/>
              <a:gd name="connsiteX40" fmla="*/ 0 w 10515600"/>
              <a:gd name="connsiteY40" fmla="*/ 4062071 h 5416094"/>
              <a:gd name="connsiteX41" fmla="*/ 0 w 10515600"/>
              <a:gd name="connsiteY41" fmla="*/ 3330898 h 5416094"/>
              <a:gd name="connsiteX42" fmla="*/ 0 w 10515600"/>
              <a:gd name="connsiteY42" fmla="*/ 2653886 h 5416094"/>
              <a:gd name="connsiteX43" fmla="*/ 0 w 10515600"/>
              <a:gd name="connsiteY43" fmla="*/ 1922713 h 5416094"/>
              <a:gd name="connsiteX44" fmla="*/ 0 w 10515600"/>
              <a:gd name="connsiteY44" fmla="*/ 1191541 h 5416094"/>
              <a:gd name="connsiteX45" fmla="*/ 0 w 10515600"/>
              <a:gd name="connsiteY45"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515600" h="5416094" fill="none" extrusionOk="0">
                <a:moveTo>
                  <a:pt x="0" y="0"/>
                </a:moveTo>
                <a:cubicBezTo>
                  <a:pt x="177150" y="-2233"/>
                  <a:pt x="437740" y="9549"/>
                  <a:pt x="657225" y="0"/>
                </a:cubicBezTo>
                <a:cubicBezTo>
                  <a:pt x="876711" y="-9549"/>
                  <a:pt x="1120002" y="4103"/>
                  <a:pt x="1419606" y="0"/>
                </a:cubicBezTo>
                <a:cubicBezTo>
                  <a:pt x="1719210" y="-4103"/>
                  <a:pt x="1938104" y="16641"/>
                  <a:pt x="2181987" y="0"/>
                </a:cubicBezTo>
                <a:cubicBezTo>
                  <a:pt x="2425870" y="-16641"/>
                  <a:pt x="2669395" y="-9276"/>
                  <a:pt x="3049524" y="0"/>
                </a:cubicBezTo>
                <a:cubicBezTo>
                  <a:pt x="3429653" y="9276"/>
                  <a:pt x="3553691" y="29352"/>
                  <a:pt x="3706749" y="0"/>
                </a:cubicBezTo>
                <a:cubicBezTo>
                  <a:pt x="3859808" y="-29352"/>
                  <a:pt x="4111295" y="-6375"/>
                  <a:pt x="4469130" y="0"/>
                </a:cubicBezTo>
                <a:cubicBezTo>
                  <a:pt x="4826965" y="6375"/>
                  <a:pt x="4916661" y="-30390"/>
                  <a:pt x="5126355" y="0"/>
                </a:cubicBezTo>
                <a:cubicBezTo>
                  <a:pt x="5336049" y="30390"/>
                  <a:pt x="5578402" y="-7004"/>
                  <a:pt x="5783580" y="0"/>
                </a:cubicBezTo>
                <a:cubicBezTo>
                  <a:pt x="5988759" y="7004"/>
                  <a:pt x="6270371" y="29583"/>
                  <a:pt x="6440805" y="0"/>
                </a:cubicBezTo>
                <a:cubicBezTo>
                  <a:pt x="6611240" y="-29583"/>
                  <a:pt x="6667725" y="8173"/>
                  <a:pt x="6782562" y="0"/>
                </a:cubicBezTo>
                <a:cubicBezTo>
                  <a:pt x="6897399" y="-8173"/>
                  <a:pt x="7375754" y="-24084"/>
                  <a:pt x="7544943" y="0"/>
                </a:cubicBezTo>
                <a:cubicBezTo>
                  <a:pt x="7714132" y="24084"/>
                  <a:pt x="7790780" y="5607"/>
                  <a:pt x="7886700" y="0"/>
                </a:cubicBezTo>
                <a:cubicBezTo>
                  <a:pt x="7982620" y="-5607"/>
                  <a:pt x="8404356" y="28301"/>
                  <a:pt x="8543925" y="0"/>
                </a:cubicBezTo>
                <a:cubicBezTo>
                  <a:pt x="8683495" y="-28301"/>
                  <a:pt x="9088340" y="-5992"/>
                  <a:pt x="9411462" y="0"/>
                </a:cubicBezTo>
                <a:cubicBezTo>
                  <a:pt x="9734584" y="5992"/>
                  <a:pt x="10083951" y="22703"/>
                  <a:pt x="10515600" y="0"/>
                </a:cubicBezTo>
                <a:cubicBezTo>
                  <a:pt x="10497934" y="171001"/>
                  <a:pt x="10537777" y="498242"/>
                  <a:pt x="10515600" y="731173"/>
                </a:cubicBezTo>
                <a:cubicBezTo>
                  <a:pt x="10493423" y="964104"/>
                  <a:pt x="10516932" y="1174374"/>
                  <a:pt x="10515600" y="1299863"/>
                </a:cubicBezTo>
                <a:cubicBezTo>
                  <a:pt x="10514269" y="1425352"/>
                  <a:pt x="10522086" y="1677469"/>
                  <a:pt x="10515600" y="1868552"/>
                </a:cubicBezTo>
                <a:cubicBezTo>
                  <a:pt x="10509114" y="2059635"/>
                  <a:pt x="10499452" y="2266556"/>
                  <a:pt x="10515600" y="2545564"/>
                </a:cubicBezTo>
                <a:cubicBezTo>
                  <a:pt x="10531748" y="2824572"/>
                  <a:pt x="10506359" y="3046060"/>
                  <a:pt x="10515600" y="3222576"/>
                </a:cubicBezTo>
                <a:cubicBezTo>
                  <a:pt x="10524841" y="3399092"/>
                  <a:pt x="10507180" y="3536552"/>
                  <a:pt x="10515600" y="3845427"/>
                </a:cubicBezTo>
                <a:cubicBezTo>
                  <a:pt x="10524020" y="4154302"/>
                  <a:pt x="10505750" y="4362578"/>
                  <a:pt x="10515600" y="4630760"/>
                </a:cubicBezTo>
                <a:cubicBezTo>
                  <a:pt x="10525450" y="4898942"/>
                  <a:pt x="10492122" y="5233505"/>
                  <a:pt x="10515600" y="5416094"/>
                </a:cubicBezTo>
                <a:cubicBezTo>
                  <a:pt x="10321022" y="5373763"/>
                  <a:pt x="9841056" y="5373781"/>
                  <a:pt x="9648063" y="5416094"/>
                </a:cubicBezTo>
                <a:cubicBezTo>
                  <a:pt x="9455070" y="5458407"/>
                  <a:pt x="9225135" y="5428993"/>
                  <a:pt x="8885682" y="5416094"/>
                </a:cubicBezTo>
                <a:cubicBezTo>
                  <a:pt x="8546229" y="5403195"/>
                  <a:pt x="8660252" y="5403063"/>
                  <a:pt x="8543925" y="5416094"/>
                </a:cubicBezTo>
                <a:cubicBezTo>
                  <a:pt x="8427598" y="5429125"/>
                  <a:pt x="8066747" y="5419630"/>
                  <a:pt x="7676388" y="5416094"/>
                </a:cubicBezTo>
                <a:cubicBezTo>
                  <a:pt x="7286029" y="5412558"/>
                  <a:pt x="7286084" y="5427534"/>
                  <a:pt x="7124319" y="5416094"/>
                </a:cubicBezTo>
                <a:cubicBezTo>
                  <a:pt x="6962554" y="5404654"/>
                  <a:pt x="6638960" y="5390930"/>
                  <a:pt x="6361938" y="5416094"/>
                </a:cubicBezTo>
                <a:cubicBezTo>
                  <a:pt x="6084916" y="5441258"/>
                  <a:pt x="6131919" y="5418087"/>
                  <a:pt x="6020181" y="5416094"/>
                </a:cubicBezTo>
                <a:cubicBezTo>
                  <a:pt x="5908443" y="5414101"/>
                  <a:pt x="5558871" y="5407232"/>
                  <a:pt x="5152644" y="5416094"/>
                </a:cubicBezTo>
                <a:cubicBezTo>
                  <a:pt x="4746417" y="5424956"/>
                  <a:pt x="4798774" y="5402919"/>
                  <a:pt x="4600575" y="5416094"/>
                </a:cubicBezTo>
                <a:cubicBezTo>
                  <a:pt x="4402376" y="5429269"/>
                  <a:pt x="4180360" y="5402655"/>
                  <a:pt x="3943350" y="5416094"/>
                </a:cubicBezTo>
                <a:cubicBezTo>
                  <a:pt x="3706340" y="5429533"/>
                  <a:pt x="3658445" y="5419171"/>
                  <a:pt x="3496437" y="5416094"/>
                </a:cubicBezTo>
                <a:cubicBezTo>
                  <a:pt x="3334429" y="5413017"/>
                  <a:pt x="3010124" y="5399344"/>
                  <a:pt x="2734056" y="5416094"/>
                </a:cubicBezTo>
                <a:cubicBezTo>
                  <a:pt x="2457988" y="5432844"/>
                  <a:pt x="2236739" y="5427521"/>
                  <a:pt x="1866519" y="5416094"/>
                </a:cubicBezTo>
                <a:cubicBezTo>
                  <a:pt x="1496299" y="5404667"/>
                  <a:pt x="1510850" y="5404957"/>
                  <a:pt x="1314450" y="5416094"/>
                </a:cubicBezTo>
                <a:cubicBezTo>
                  <a:pt x="1118050" y="5427231"/>
                  <a:pt x="570195" y="5429560"/>
                  <a:pt x="0" y="5416094"/>
                </a:cubicBezTo>
                <a:cubicBezTo>
                  <a:pt x="-26608" y="5186086"/>
                  <a:pt x="-30817" y="5026509"/>
                  <a:pt x="0" y="4739082"/>
                </a:cubicBezTo>
                <a:cubicBezTo>
                  <a:pt x="30817" y="4451655"/>
                  <a:pt x="30406" y="4379302"/>
                  <a:pt x="0" y="4062071"/>
                </a:cubicBezTo>
                <a:cubicBezTo>
                  <a:pt x="-30406" y="3744840"/>
                  <a:pt x="16937" y="3655631"/>
                  <a:pt x="0" y="3330898"/>
                </a:cubicBezTo>
                <a:cubicBezTo>
                  <a:pt x="-16937" y="3006165"/>
                  <a:pt x="-2848" y="2928355"/>
                  <a:pt x="0" y="2653886"/>
                </a:cubicBezTo>
                <a:cubicBezTo>
                  <a:pt x="2848" y="2379417"/>
                  <a:pt x="-4508" y="2270960"/>
                  <a:pt x="0" y="1922713"/>
                </a:cubicBezTo>
                <a:cubicBezTo>
                  <a:pt x="4508" y="1574466"/>
                  <a:pt x="-7038" y="1405929"/>
                  <a:pt x="0" y="1191541"/>
                </a:cubicBezTo>
                <a:cubicBezTo>
                  <a:pt x="7038" y="977153"/>
                  <a:pt x="-53038" y="292447"/>
                  <a:pt x="0" y="0"/>
                </a:cubicBezTo>
                <a:close/>
              </a:path>
              <a:path w="10515600" h="5416094"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gradFill>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gradFill>
          <a:ln w="5715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752E3011-1843-4E7F-9D36-01AC819D55F8}"/>
              </a:ext>
            </a:extLst>
          </p:cNvPr>
          <p:cNvSpPr>
            <a:spLocks noGrp="1"/>
          </p:cNvSpPr>
          <p:nvPr>
            <p:ph type="ctrTitle"/>
          </p:nvPr>
        </p:nvSpPr>
        <p:spPr>
          <a:xfrm>
            <a:off x="1527048" y="1124712"/>
            <a:ext cx="9144000" cy="3063240"/>
          </a:xfrm>
        </p:spPr>
        <p:txBody>
          <a:bodyPr>
            <a:normAutofit/>
          </a:bodyPr>
          <a:lstStyle/>
          <a:p>
            <a:pPr algn="ctr"/>
            <a:r>
              <a:rPr lang="en-US" dirty="0" err="1">
                <a:solidFill>
                  <a:schemeClr val="bg1"/>
                </a:solidFill>
              </a:rPr>
              <a:t>KidsPlace</a:t>
            </a:r>
            <a:endParaRPr lang="he-IL" dirty="0">
              <a:solidFill>
                <a:schemeClr val="bg1"/>
              </a:solidFill>
            </a:endParaRPr>
          </a:p>
        </p:txBody>
      </p:sp>
      <p:sp>
        <p:nvSpPr>
          <p:cNvPr id="3" name="כותרת משנה 2">
            <a:extLst>
              <a:ext uri="{FF2B5EF4-FFF2-40B4-BE49-F238E27FC236}">
                <a16:creationId xmlns:a16="http://schemas.microsoft.com/office/drawing/2014/main" id="{344D9826-F0D9-4A17-BEA6-E88C064DC83B}"/>
              </a:ext>
            </a:extLst>
          </p:cNvPr>
          <p:cNvSpPr>
            <a:spLocks noGrp="1"/>
          </p:cNvSpPr>
          <p:nvPr>
            <p:ph type="subTitle" idx="1"/>
          </p:nvPr>
        </p:nvSpPr>
        <p:spPr>
          <a:xfrm>
            <a:off x="1527048" y="4599432"/>
            <a:ext cx="9144000" cy="1227520"/>
          </a:xfrm>
        </p:spPr>
        <p:txBody>
          <a:bodyPr>
            <a:normAutofit/>
          </a:bodyPr>
          <a:lstStyle/>
          <a:p>
            <a:pPr algn="ctr"/>
            <a:endParaRPr lang="he-IL" sz="3200" dirty="0">
              <a:solidFill>
                <a:schemeClr val="bg1"/>
              </a:solidFill>
            </a:endParaRPr>
          </a:p>
        </p:txBody>
      </p:sp>
      <p:sp>
        <p:nvSpPr>
          <p:cNvPr id="141"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166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7" name="Rectangle 5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52">
            <a:extLst>
              <a:ext uri="{FF2B5EF4-FFF2-40B4-BE49-F238E27FC236}">
                <a16:creationId xmlns:a16="http://schemas.microsoft.com/office/drawing/2014/main" id="{6186DD79-F4CA-4DD7-9C78-AC180665F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495508"/>
            <a:ext cx="4426072" cy="43680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DB5C40D-6F1F-4A8C-907A-F45D34378F85}"/>
              </a:ext>
            </a:extLst>
          </p:cNvPr>
          <p:cNvSpPr>
            <a:spLocks noGrp="1"/>
          </p:cNvSpPr>
          <p:nvPr>
            <p:ph type="title"/>
          </p:nvPr>
        </p:nvSpPr>
        <p:spPr>
          <a:xfrm>
            <a:off x="642918" y="1952825"/>
            <a:ext cx="3411973" cy="3635693"/>
          </a:xfrm>
        </p:spPr>
        <p:txBody>
          <a:bodyPr>
            <a:normAutofit/>
          </a:bodyPr>
          <a:lstStyle/>
          <a:p>
            <a:r>
              <a:rPr lang="en-US" dirty="0">
                <a:solidFill>
                  <a:schemeClr val="bg1"/>
                </a:solidFill>
              </a:rPr>
              <a:t>Noa Simon</a:t>
            </a:r>
            <a:endParaRPr lang="he-IL" dirty="0">
              <a:solidFill>
                <a:schemeClr val="bg1"/>
              </a:solidFill>
            </a:endParaRPr>
          </a:p>
        </p:txBody>
      </p:sp>
      <p:sp>
        <p:nvSpPr>
          <p:cNvPr id="79" name="Rectangle 5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
            <a:ext cx="4426072" cy="151447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56">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514475"/>
            <a:ext cx="7765922" cy="435699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58">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01324"/>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0">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51" y="5863306"/>
            <a:ext cx="12192001" cy="99469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2">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80746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7" name="מציין מיקום תוכן 2">
            <a:extLst>
              <a:ext uri="{FF2B5EF4-FFF2-40B4-BE49-F238E27FC236}">
                <a16:creationId xmlns:a16="http://schemas.microsoft.com/office/drawing/2014/main" id="{FBBCC075-4F15-43C9-832C-E43AD7924620}"/>
              </a:ext>
            </a:extLst>
          </p:cNvPr>
          <p:cNvGraphicFramePr>
            <a:graphicFrameLocks noGrp="1"/>
          </p:cNvGraphicFramePr>
          <p:nvPr>
            <p:ph idx="1"/>
            <p:extLst>
              <p:ext uri="{D42A27DB-BD31-4B8C-83A1-F6EECF244321}">
                <p14:modId xmlns:p14="http://schemas.microsoft.com/office/powerpoint/2010/main" val="3591565479"/>
              </p:ext>
            </p:extLst>
          </p:nvPr>
        </p:nvGraphicFramePr>
        <p:xfrm>
          <a:off x="5117909" y="2208799"/>
          <a:ext cx="6431154" cy="2987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770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394817-2A11-47AB-A808-53DD80484EAB}"/>
              </a:ext>
            </a:extLst>
          </p:cNvPr>
          <p:cNvSpPr>
            <a:spLocks noGrp="1"/>
          </p:cNvSpPr>
          <p:nvPr>
            <p:ph type="title"/>
          </p:nvPr>
        </p:nvSpPr>
        <p:spPr>
          <a:xfrm>
            <a:off x="1535371" y="1044054"/>
            <a:ext cx="10013709" cy="1030360"/>
          </a:xfrm>
        </p:spPr>
        <p:txBody>
          <a:bodyPr>
            <a:normAutofit/>
          </a:bodyPr>
          <a:lstStyle/>
          <a:p>
            <a:endParaRPr lang="he-IL">
              <a:solidFill>
                <a:schemeClr val="bg1"/>
              </a:solidFill>
            </a:endParaRPr>
          </a:p>
        </p:txBody>
      </p:sp>
      <p:graphicFrame>
        <p:nvGraphicFramePr>
          <p:cNvPr id="37" name="מציין מיקום תוכן 2">
            <a:extLst>
              <a:ext uri="{FF2B5EF4-FFF2-40B4-BE49-F238E27FC236}">
                <a16:creationId xmlns:a16="http://schemas.microsoft.com/office/drawing/2014/main" id="{79BC7A8D-58B2-4EE9-8046-45B83509653A}"/>
              </a:ext>
            </a:extLst>
          </p:cNvPr>
          <p:cNvGraphicFramePr>
            <a:graphicFrameLocks noGrp="1"/>
          </p:cNvGraphicFramePr>
          <p:nvPr>
            <p:ph idx="1"/>
            <p:extLst>
              <p:ext uri="{D42A27DB-BD31-4B8C-83A1-F6EECF244321}">
                <p14:modId xmlns:p14="http://schemas.microsoft.com/office/powerpoint/2010/main" val="2338677863"/>
              </p:ext>
            </p:extLst>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תמונה 7">
            <a:extLst>
              <a:ext uri="{FF2B5EF4-FFF2-40B4-BE49-F238E27FC236}">
                <a16:creationId xmlns:a16="http://schemas.microsoft.com/office/drawing/2014/main" id="{F33254CE-16B4-4F67-9F10-C24DE396CB02}"/>
              </a:ext>
            </a:extLst>
          </p:cNvPr>
          <p:cNvPicPr>
            <a:picLocks noChangeAspect="1"/>
          </p:cNvPicPr>
          <p:nvPr/>
        </p:nvPicPr>
        <p:blipFill rotWithShape="1">
          <a:blip r:embed="rId8"/>
          <a:srcRect l="65695" t="21219" r="18595" b="23051"/>
          <a:stretch/>
        </p:blipFill>
        <p:spPr>
          <a:xfrm>
            <a:off x="4702629" y="0"/>
            <a:ext cx="7489371" cy="6923314"/>
          </a:xfrm>
          <a:prstGeom prst="rect">
            <a:avLst/>
          </a:prstGeom>
        </p:spPr>
      </p:pic>
      <p:pic>
        <p:nvPicPr>
          <p:cNvPr id="47" name="תמונה 46" descr="שתי כוסות קפה על שולחן עץ">
            <a:extLst>
              <a:ext uri="{FF2B5EF4-FFF2-40B4-BE49-F238E27FC236}">
                <a16:creationId xmlns:a16="http://schemas.microsoft.com/office/drawing/2014/main" id="{C5BAEE3F-B860-479F-B9E6-14C2B6776D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8631" y="307685"/>
            <a:ext cx="1946447" cy="1297314"/>
          </a:xfrm>
          <a:prstGeom prst="rect">
            <a:avLst/>
          </a:prstGeom>
        </p:spPr>
      </p:pic>
      <p:pic>
        <p:nvPicPr>
          <p:cNvPr id="49" name="תמונה 48" descr="רופאה עם מטופלת">
            <a:extLst>
              <a:ext uri="{FF2B5EF4-FFF2-40B4-BE49-F238E27FC236}">
                <a16:creationId xmlns:a16="http://schemas.microsoft.com/office/drawing/2014/main" id="{2D48995A-1674-406A-B5D6-5BC0E1746DB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1854" y="1920613"/>
            <a:ext cx="1946447" cy="1297631"/>
          </a:xfrm>
          <a:prstGeom prst="rect">
            <a:avLst/>
          </a:prstGeom>
        </p:spPr>
      </p:pic>
      <p:pic>
        <p:nvPicPr>
          <p:cNvPr id="51" name="תמונה 50" descr="אוטובוס ריק מבפנים">
            <a:extLst>
              <a:ext uri="{FF2B5EF4-FFF2-40B4-BE49-F238E27FC236}">
                <a16:creationId xmlns:a16="http://schemas.microsoft.com/office/drawing/2014/main" id="{C8CC7DA0-ADDB-41FE-9BF4-88F20FF7BA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34713" y="3548665"/>
            <a:ext cx="1946447" cy="1299215"/>
          </a:xfrm>
          <a:prstGeom prst="rect">
            <a:avLst/>
          </a:prstGeom>
        </p:spPr>
      </p:pic>
    </p:spTree>
    <p:extLst>
      <p:ext uri="{BB962C8B-B14F-4D97-AF65-F5344CB8AC3E}">
        <p14:creationId xmlns:p14="http://schemas.microsoft.com/office/powerpoint/2010/main" val="292652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8394817-2A11-47AB-A808-53DD80484EAB}"/>
              </a:ext>
            </a:extLst>
          </p:cNvPr>
          <p:cNvSpPr>
            <a:spLocks noGrp="1"/>
          </p:cNvSpPr>
          <p:nvPr>
            <p:ph type="title"/>
          </p:nvPr>
        </p:nvSpPr>
        <p:spPr>
          <a:xfrm>
            <a:off x="1535371" y="1044054"/>
            <a:ext cx="10013709" cy="1030360"/>
          </a:xfrm>
        </p:spPr>
        <p:txBody>
          <a:bodyPr>
            <a:normAutofit/>
          </a:bodyPr>
          <a:lstStyle/>
          <a:p>
            <a:endParaRPr lang="he-IL">
              <a:solidFill>
                <a:schemeClr val="bg1"/>
              </a:solidFill>
            </a:endParaRPr>
          </a:p>
        </p:txBody>
      </p:sp>
      <p:graphicFrame>
        <p:nvGraphicFramePr>
          <p:cNvPr id="37" name="מציין מיקום תוכן 2">
            <a:extLst>
              <a:ext uri="{FF2B5EF4-FFF2-40B4-BE49-F238E27FC236}">
                <a16:creationId xmlns:a16="http://schemas.microsoft.com/office/drawing/2014/main" id="{79BC7A8D-58B2-4EE9-8046-45B83509653A}"/>
              </a:ext>
            </a:extLst>
          </p:cNvPr>
          <p:cNvGraphicFramePr>
            <a:graphicFrameLocks noGrp="1"/>
          </p:cNvGraphicFramePr>
          <p:nvPr>
            <p:ph idx="1"/>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תמונה 7">
            <a:extLst>
              <a:ext uri="{FF2B5EF4-FFF2-40B4-BE49-F238E27FC236}">
                <a16:creationId xmlns:a16="http://schemas.microsoft.com/office/drawing/2014/main" id="{F33254CE-16B4-4F67-9F10-C24DE396CB02}"/>
              </a:ext>
            </a:extLst>
          </p:cNvPr>
          <p:cNvPicPr>
            <a:picLocks noChangeAspect="1"/>
          </p:cNvPicPr>
          <p:nvPr/>
        </p:nvPicPr>
        <p:blipFill rotWithShape="1">
          <a:blip r:embed="rId8"/>
          <a:srcRect l="65695" t="21219" r="18595" b="23051"/>
          <a:stretch/>
        </p:blipFill>
        <p:spPr>
          <a:xfrm>
            <a:off x="4702629" y="0"/>
            <a:ext cx="7489371" cy="6923314"/>
          </a:xfrm>
          <a:prstGeom prst="rect">
            <a:avLst/>
          </a:prstGeom>
        </p:spPr>
      </p:pic>
      <p:pic>
        <p:nvPicPr>
          <p:cNvPr id="9" name="גרפיקה 8" descr="פולי קפה עם מילוי מלא">
            <a:extLst>
              <a:ext uri="{FF2B5EF4-FFF2-40B4-BE49-F238E27FC236}">
                <a16:creationId xmlns:a16="http://schemas.microsoft.com/office/drawing/2014/main" id="{DDC17467-D393-4BDE-999A-3174BB181B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8403" y="888113"/>
            <a:ext cx="914400" cy="914400"/>
          </a:xfrm>
          <a:prstGeom prst="rect">
            <a:avLst/>
          </a:prstGeom>
        </p:spPr>
      </p:pic>
      <p:pic>
        <p:nvPicPr>
          <p:cNvPr id="11" name="גרפיקה 10" descr="פולי קפה עם מילוי מלא">
            <a:extLst>
              <a:ext uri="{FF2B5EF4-FFF2-40B4-BE49-F238E27FC236}">
                <a16:creationId xmlns:a16="http://schemas.microsoft.com/office/drawing/2014/main" id="{5D189B7C-B045-4A43-B51A-519AB26FD8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16039" y="3099807"/>
            <a:ext cx="249260" cy="249260"/>
          </a:xfrm>
          <a:prstGeom prst="rect">
            <a:avLst/>
          </a:prstGeom>
        </p:spPr>
      </p:pic>
      <p:pic>
        <p:nvPicPr>
          <p:cNvPr id="12" name="גרפיקה 11" descr="פולי קפה עם מילוי מלא">
            <a:extLst>
              <a:ext uri="{FF2B5EF4-FFF2-40B4-BE49-F238E27FC236}">
                <a16:creationId xmlns:a16="http://schemas.microsoft.com/office/drawing/2014/main" id="{BBD9CEFD-E352-4157-A4AD-55AF5A979B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978718" y="3830705"/>
            <a:ext cx="249260" cy="249260"/>
          </a:xfrm>
          <a:prstGeom prst="rect">
            <a:avLst/>
          </a:prstGeom>
        </p:spPr>
      </p:pic>
      <p:pic>
        <p:nvPicPr>
          <p:cNvPr id="13" name="גרפיקה 12" descr="פולי קפה עם מילוי מלא">
            <a:extLst>
              <a:ext uri="{FF2B5EF4-FFF2-40B4-BE49-F238E27FC236}">
                <a16:creationId xmlns:a16="http://schemas.microsoft.com/office/drawing/2014/main" id="{1856B9B3-3918-44D3-8B28-A96C432D22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95419" y="4249604"/>
            <a:ext cx="249260" cy="249260"/>
          </a:xfrm>
          <a:prstGeom prst="rect">
            <a:avLst/>
          </a:prstGeom>
        </p:spPr>
      </p:pic>
      <p:pic>
        <p:nvPicPr>
          <p:cNvPr id="14" name="גרפיקה 13" descr="פולי קפה עם מילוי מלא">
            <a:extLst>
              <a:ext uri="{FF2B5EF4-FFF2-40B4-BE49-F238E27FC236}">
                <a16:creationId xmlns:a16="http://schemas.microsoft.com/office/drawing/2014/main" id="{251A532E-D1DE-454B-BFCA-9DCF7D80F9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20365" y="4498864"/>
            <a:ext cx="249260" cy="249260"/>
          </a:xfrm>
          <a:prstGeom prst="rect">
            <a:avLst/>
          </a:prstGeom>
        </p:spPr>
      </p:pic>
      <p:pic>
        <p:nvPicPr>
          <p:cNvPr id="15" name="גרפיקה 14" descr="פולי קפה עם מילוי מלא">
            <a:extLst>
              <a:ext uri="{FF2B5EF4-FFF2-40B4-BE49-F238E27FC236}">
                <a16:creationId xmlns:a16="http://schemas.microsoft.com/office/drawing/2014/main" id="{B1C17947-C703-40C4-9815-0517E1F0FA3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29501" y="2367433"/>
            <a:ext cx="249260" cy="249260"/>
          </a:xfrm>
          <a:prstGeom prst="rect">
            <a:avLst/>
          </a:prstGeom>
        </p:spPr>
      </p:pic>
      <p:pic>
        <p:nvPicPr>
          <p:cNvPr id="16" name="גרפיקה 15" descr="פולי קפה עם מילוי מלא">
            <a:extLst>
              <a:ext uri="{FF2B5EF4-FFF2-40B4-BE49-F238E27FC236}">
                <a16:creationId xmlns:a16="http://schemas.microsoft.com/office/drawing/2014/main" id="{A6AEA4B7-D341-4345-B3F6-F5D591FDBA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22684" y="5006956"/>
            <a:ext cx="249260" cy="249260"/>
          </a:xfrm>
          <a:prstGeom prst="rect">
            <a:avLst/>
          </a:prstGeom>
        </p:spPr>
      </p:pic>
      <p:pic>
        <p:nvPicPr>
          <p:cNvPr id="17" name="גרפיקה 16" descr="פולי קפה עם מילוי מלא">
            <a:extLst>
              <a:ext uri="{FF2B5EF4-FFF2-40B4-BE49-F238E27FC236}">
                <a16:creationId xmlns:a16="http://schemas.microsoft.com/office/drawing/2014/main" id="{F756739D-AACC-4F19-969F-6D58E889A7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63418" y="1676202"/>
            <a:ext cx="249260" cy="249260"/>
          </a:xfrm>
          <a:prstGeom prst="rect">
            <a:avLst/>
          </a:prstGeom>
        </p:spPr>
      </p:pic>
      <p:pic>
        <p:nvPicPr>
          <p:cNvPr id="18" name="גרפיקה 17" descr="סטטוסקופ עם מילוי מלא">
            <a:extLst>
              <a:ext uri="{FF2B5EF4-FFF2-40B4-BE49-F238E27FC236}">
                <a16:creationId xmlns:a16="http://schemas.microsoft.com/office/drawing/2014/main" id="{241ED174-AB52-49CB-9922-6A6E58D73CE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7008" y="2459401"/>
            <a:ext cx="981634" cy="981634"/>
          </a:xfrm>
          <a:prstGeom prst="rect">
            <a:avLst/>
          </a:prstGeom>
        </p:spPr>
      </p:pic>
      <p:pic>
        <p:nvPicPr>
          <p:cNvPr id="19" name="גרפיקה 18" descr="סטטוסקופ עם מילוי מלא">
            <a:extLst>
              <a:ext uri="{FF2B5EF4-FFF2-40B4-BE49-F238E27FC236}">
                <a16:creationId xmlns:a16="http://schemas.microsoft.com/office/drawing/2014/main" id="{77D93AD0-EAF6-4415-8328-79941139C4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43243" y="3125158"/>
            <a:ext cx="336499" cy="336499"/>
          </a:xfrm>
          <a:prstGeom prst="rect">
            <a:avLst/>
          </a:prstGeom>
        </p:spPr>
      </p:pic>
      <p:pic>
        <p:nvPicPr>
          <p:cNvPr id="21" name="גרפיקה 20" descr="סטטוסקופ עם מילוי מלא">
            <a:extLst>
              <a:ext uri="{FF2B5EF4-FFF2-40B4-BE49-F238E27FC236}">
                <a16:creationId xmlns:a16="http://schemas.microsoft.com/office/drawing/2014/main" id="{86259ABA-7517-4D20-8E84-2F730FB27F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03570" y="3618836"/>
            <a:ext cx="336499" cy="336499"/>
          </a:xfrm>
          <a:prstGeom prst="rect">
            <a:avLst/>
          </a:prstGeom>
        </p:spPr>
      </p:pic>
      <p:pic>
        <p:nvPicPr>
          <p:cNvPr id="22" name="גרפיקה 21" descr="סטטוסקופ עם מילוי מלא">
            <a:extLst>
              <a:ext uri="{FF2B5EF4-FFF2-40B4-BE49-F238E27FC236}">
                <a16:creationId xmlns:a16="http://schemas.microsoft.com/office/drawing/2014/main" id="{A9B97D2A-DFAE-4A9F-99FB-C81CC23E40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91479" y="4205984"/>
            <a:ext cx="336499" cy="336499"/>
          </a:xfrm>
          <a:prstGeom prst="rect">
            <a:avLst/>
          </a:prstGeom>
        </p:spPr>
      </p:pic>
      <p:pic>
        <p:nvPicPr>
          <p:cNvPr id="23" name="גרפיקה 22" descr="סטטוסקופ עם מילוי מלא">
            <a:extLst>
              <a:ext uri="{FF2B5EF4-FFF2-40B4-BE49-F238E27FC236}">
                <a16:creationId xmlns:a16="http://schemas.microsoft.com/office/drawing/2014/main" id="{92089C67-E7C9-4927-8D5A-4D5B0BE045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80998" y="3618836"/>
            <a:ext cx="336499" cy="336499"/>
          </a:xfrm>
          <a:prstGeom prst="rect">
            <a:avLst/>
          </a:prstGeom>
        </p:spPr>
      </p:pic>
      <p:pic>
        <p:nvPicPr>
          <p:cNvPr id="24" name="גרפיקה 23" descr="סטטוסקופ עם מילוי מלא">
            <a:extLst>
              <a:ext uri="{FF2B5EF4-FFF2-40B4-BE49-F238E27FC236}">
                <a16:creationId xmlns:a16="http://schemas.microsoft.com/office/drawing/2014/main" id="{EDB8D5EF-C80D-417E-AED6-A9205D56A9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80832" y="2950218"/>
            <a:ext cx="336499" cy="336499"/>
          </a:xfrm>
          <a:prstGeom prst="rect">
            <a:avLst/>
          </a:prstGeom>
        </p:spPr>
      </p:pic>
      <p:pic>
        <p:nvPicPr>
          <p:cNvPr id="25" name="גרפיקה 24" descr="סטטוסקופ עם מילוי מלא">
            <a:extLst>
              <a:ext uri="{FF2B5EF4-FFF2-40B4-BE49-F238E27FC236}">
                <a16:creationId xmlns:a16="http://schemas.microsoft.com/office/drawing/2014/main" id="{961741A1-B895-4DFE-8876-B553A6CB484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76429" y="1800832"/>
            <a:ext cx="336499" cy="336499"/>
          </a:xfrm>
          <a:prstGeom prst="rect">
            <a:avLst/>
          </a:prstGeom>
        </p:spPr>
      </p:pic>
      <p:pic>
        <p:nvPicPr>
          <p:cNvPr id="26" name="גרפיקה 25" descr="אוטובוס עם מילוי מלא">
            <a:extLst>
              <a:ext uri="{FF2B5EF4-FFF2-40B4-BE49-F238E27FC236}">
                <a16:creationId xmlns:a16="http://schemas.microsoft.com/office/drawing/2014/main" id="{2BCD1077-62A5-4B97-809E-1BF684C3239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8943" y="4050795"/>
            <a:ext cx="981633" cy="981633"/>
          </a:xfrm>
          <a:prstGeom prst="rect">
            <a:avLst/>
          </a:prstGeom>
        </p:spPr>
      </p:pic>
      <p:pic>
        <p:nvPicPr>
          <p:cNvPr id="27" name="גרפיקה 26" descr="אוטובוס עם מילוי מלא">
            <a:extLst>
              <a:ext uri="{FF2B5EF4-FFF2-40B4-BE49-F238E27FC236}">
                <a16:creationId xmlns:a16="http://schemas.microsoft.com/office/drawing/2014/main" id="{704091F8-C512-4323-ACBA-7F599DF4E6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33733" y="4525713"/>
            <a:ext cx="397757" cy="397757"/>
          </a:xfrm>
          <a:prstGeom prst="rect">
            <a:avLst/>
          </a:prstGeom>
        </p:spPr>
      </p:pic>
      <p:pic>
        <p:nvPicPr>
          <p:cNvPr id="28" name="גרפיקה 27" descr="אוטובוס עם מילוי מלא">
            <a:extLst>
              <a:ext uri="{FF2B5EF4-FFF2-40B4-BE49-F238E27FC236}">
                <a16:creationId xmlns:a16="http://schemas.microsoft.com/office/drawing/2014/main" id="{AFCE8890-03BD-4283-B33C-38C2601B344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17423" y="4733829"/>
            <a:ext cx="397757" cy="397757"/>
          </a:xfrm>
          <a:prstGeom prst="rect">
            <a:avLst/>
          </a:prstGeom>
        </p:spPr>
      </p:pic>
      <p:pic>
        <p:nvPicPr>
          <p:cNvPr id="29" name="גרפיקה 28" descr="אוטובוס עם מילוי מלא">
            <a:extLst>
              <a:ext uri="{FF2B5EF4-FFF2-40B4-BE49-F238E27FC236}">
                <a16:creationId xmlns:a16="http://schemas.microsoft.com/office/drawing/2014/main" id="{CC9AB4A0-834B-4470-A487-F3EC059171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211492" y="3429000"/>
            <a:ext cx="397757" cy="397757"/>
          </a:xfrm>
          <a:prstGeom prst="rect">
            <a:avLst/>
          </a:prstGeom>
        </p:spPr>
      </p:pic>
      <p:pic>
        <p:nvPicPr>
          <p:cNvPr id="30" name="גרפיקה 29" descr="אוטובוס עם מילוי מלא">
            <a:extLst>
              <a:ext uri="{FF2B5EF4-FFF2-40B4-BE49-F238E27FC236}">
                <a16:creationId xmlns:a16="http://schemas.microsoft.com/office/drawing/2014/main" id="{FE06D1F4-B76F-482D-805A-F87FC22CFDE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554749" y="2852424"/>
            <a:ext cx="397757" cy="397757"/>
          </a:xfrm>
          <a:prstGeom prst="rect">
            <a:avLst/>
          </a:prstGeom>
        </p:spPr>
      </p:pic>
      <p:pic>
        <p:nvPicPr>
          <p:cNvPr id="31" name="גרפיקה 30" descr="אוטובוס עם מילוי מלא">
            <a:extLst>
              <a:ext uri="{FF2B5EF4-FFF2-40B4-BE49-F238E27FC236}">
                <a16:creationId xmlns:a16="http://schemas.microsoft.com/office/drawing/2014/main" id="{F58F503F-688E-43F3-871C-AFE32CAC67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44936" y="2094306"/>
            <a:ext cx="397757" cy="397757"/>
          </a:xfrm>
          <a:prstGeom prst="rect">
            <a:avLst/>
          </a:prstGeom>
        </p:spPr>
      </p:pic>
      <p:pic>
        <p:nvPicPr>
          <p:cNvPr id="32" name="גרפיקה 31" descr="אוטובוס עם מילוי מלא">
            <a:extLst>
              <a:ext uri="{FF2B5EF4-FFF2-40B4-BE49-F238E27FC236}">
                <a16:creationId xmlns:a16="http://schemas.microsoft.com/office/drawing/2014/main" id="{AF9C9BDB-DA79-40BB-9014-E3272BB36B1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50368" y="1796632"/>
            <a:ext cx="397757" cy="397757"/>
          </a:xfrm>
          <a:prstGeom prst="rect">
            <a:avLst/>
          </a:prstGeom>
        </p:spPr>
      </p:pic>
      <p:pic>
        <p:nvPicPr>
          <p:cNvPr id="33" name="גרפיקה 32" descr="אוטובוס עם מילוי מלא">
            <a:extLst>
              <a:ext uri="{FF2B5EF4-FFF2-40B4-BE49-F238E27FC236}">
                <a16:creationId xmlns:a16="http://schemas.microsoft.com/office/drawing/2014/main" id="{02F2C5DA-03DE-465F-B326-02DF94E69C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618282" y="3310055"/>
            <a:ext cx="397757" cy="397757"/>
          </a:xfrm>
          <a:prstGeom prst="rect">
            <a:avLst/>
          </a:prstGeom>
        </p:spPr>
      </p:pic>
      <p:sp>
        <p:nvSpPr>
          <p:cNvPr id="3" name="תיבת טקסט 2">
            <a:extLst>
              <a:ext uri="{FF2B5EF4-FFF2-40B4-BE49-F238E27FC236}">
                <a16:creationId xmlns:a16="http://schemas.microsoft.com/office/drawing/2014/main" id="{2631A19E-4558-4635-9A9B-EF1E7C3C4956}"/>
              </a:ext>
            </a:extLst>
          </p:cNvPr>
          <p:cNvSpPr txBox="1"/>
          <p:nvPr/>
        </p:nvSpPr>
        <p:spPr>
          <a:xfrm>
            <a:off x="1817636" y="4126112"/>
            <a:ext cx="2467030" cy="830997"/>
          </a:xfrm>
          <a:prstGeom prst="rect">
            <a:avLst/>
          </a:prstGeom>
          <a:noFill/>
        </p:spPr>
        <p:txBody>
          <a:bodyPr wrap="square" rtlCol="1">
            <a:spAutoFit/>
          </a:bodyPr>
          <a:lstStyle/>
          <a:p>
            <a:pPr algn="l" rtl="0"/>
            <a:r>
              <a:rPr lang="en-US" sz="2400" dirty="0"/>
              <a:t>Public Transportation</a:t>
            </a:r>
            <a:endParaRPr lang="he-IL" sz="2400" dirty="0"/>
          </a:p>
        </p:txBody>
      </p:sp>
      <p:sp>
        <p:nvSpPr>
          <p:cNvPr id="4" name="תיבת טקסט 3">
            <a:extLst>
              <a:ext uri="{FF2B5EF4-FFF2-40B4-BE49-F238E27FC236}">
                <a16:creationId xmlns:a16="http://schemas.microsoft.com/office/drawing/2014/main" id="{AA716E0C-3BD1-4128-A5DB-0839F9B68735}"/>
              </a:ext>
            </a:extLst>
          </p:cNvPr>
          <p:cNvSpPr txBox="1"/>
          <p:nvPr/>
        </p:nvSpPr>
        <p:spPr>
          <a:xfrm>
            <a:off x="1818586" y="1246976"/>
            <a:ext cx="974947" cy="461665"/>
          </a:xfrm>
          <a:prstGeom prst="rect">
            <a:avLst/>
          </a:prstGeom>
          <a:noFill/>
        </p:spPr>
        <p:txBody>
          <a:bodyPr wrap="square" rtlCol="1">
            <a:spAutoFit/>
          </a:bodyPr>
          <a:lstStyle/>
          <a:p>
            <a:r>
              <a:rPr lang="en-US" sz="2400" dirty="0"/>
              <a:t>Café </a:t>
            </a:r>
          </a:p>
        </p:txBody>
      </p:sp>
      <p:sp>
        <p:nvSpPr>
          <p:cNvPr id="5" name="תיבת טקסט 4">
            <a:extLst>
              <a:ext uri="{FF2B5EF4-FFF2-40B4-BE49-F238E27FC236}">
                <a16:creationId xmlns:a16="http://schemas.microsoft.com/office/drawing/2014/main" id="{F32A89C1-56FC-438C-B73D-75EE9979C6EE}"/>
              </a:ext>
            </a:extLst>
          </p:cNvPr>
          <p:cNvSpPr txBox="1"/>
          <p:nvPr/>
        </p:nvSpPr>
        <p:spPr>
          <a:xfrm>
            <a:off x="1817636" y="2804354"/>
            <a:ext cx="1573770" cy="738664"/>
          </a:xfrm>
          <a:prstGeom prst="rect">
            <a:avLst/>
          </a:prstGeom>
          <a:noFill/>
        </p:spPr>
        <p:txBody>
          <a:bodyPr wrap="square" rtlCol="1">
            <a:spAutoFit/>
          </a:bodyPr>
          <a:lstStyle/>
          <a:p>
            <a:pPr algn="l" rtl="0"/>
            <a:r>
              <a:rPr lang="en-US" sz="2400" dirty="0"/>
              <a:t>Doctors</a:t>
            </a:r>
            <a:endParaRPr lang="en-US" sz="1800" dirty="0"/>
          </a:p>
          <a:p>
            <a:endParaRPr lang="he-IL" dirty="0"/>
          </a:p>
        </p:txBody>
      </p:sp>
    </p:spTree>
    <p:extLst>
      <p:ext uri="{BB962C8B-B14F-4D97-AF65-F5344CB8AC3E}">
        <p14:creationId xmlns:p14="http://schemas.microsoft.com/office/powerpoint/2010/main" val="84348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9"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0-#ppt_w/2"/>
                                          </p:val>
                                        </p:tav>
                                        <p:tav tm="100000">
                                          <p:val>
                                            <p:strVal val="#ppt_x"/>
                                          </p:val>
                                        </p:tav>
                                      </p:tavLst>
                                    </p:anim>
                                    <p:anim calcmode="lin" valueType="num">
                                      <p:cBhvr additive="base">
                                        <p:cTn id="19" dur="500" fill="hold"/>
                                        <p:tgtEl>
                                          <p:spTgt spid="16"/>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ID="2" presetClass="entr" presetSubtype="9"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childTnLst>
                          </p:cTn>
                        </p:par>
                        <p:par>
                          <p:cTn id="25" fill="hold">
                            <p:stCondLst>
                              <p:cond delay="1500"/>
                            </p:stCondLst>
                            <p:childTnLst>
                              <p:par>
                                <p:cTn id="26" presetID="2" presetClass="entr" presetSubtype="9"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0-#ppt_w/2"/>
                                          </p:val>
                                        </p:tav>
                                        <p:tav tm="100000">
                                          <p:val>
                                            <p:strVal val="#ppt_x"/>
                                          </p:val>
                                        </p:tav>
                                      </p:tavLst>
                                    </p:anim>
                                    <p:anim calcmode="lin" valueType="num">
                                      <p:cBhvr additive="base">
                                        <p:cTn id="29" dur="500" fill="hold"/>
                                        <p:tgtEl>
                                          <p:spTgt spid="12"/>
                                        </p:tgtEl>
                                        <p:attrNameLst>
                                          <p:attrName>ppt_y</p:attrName>
                                        </p:attrNameLst>
                                      </p:cBhvr>
                                      <p:tavLst>
                                        <p:tav tm="0">
                                          <p:val>
                                            <p:strVal val="0-#ppt_h/2"/>
                                          </p:val>
                                        </p:tav>
                                        <p:tav tm="100000">
                                          <p:val>
                                            <p:strVal val="#ppt_y"/>
                                          </p:val>
                                        </p:tav>
                                      </p:tavLst>
                                    </p:anim>
                                  </p:childTnLst>
                                </p:cTn>
                              </p:par>
                            </p:childTnLst>
                          </p:cTn>
                        </p:par>
                        <p:par>
                          <p:cTn id="30" fill="hold">
                            <p:stCondLst>
                              <p:cond delay="2000"/>
                            </p:stCondLst>
                            <p:childTnLst>
                              <p:par>
                                <p:cTn id="31" presetID="2" presetClass="entr" presetSubtype="9"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0-#ppt_w/2"/>
                                          </p:val>
                                        </p:tav>
                                        <p:tav tm="100000">
                                          <p:val>
                                            <p:strVal val="#ppt_x"/>
                                          </p:val>
                                        </p:tav>
                                      </p:tavLst>
                                    </p:anim>
                                    <p:anim calcmode="lin" valueType="num">
                                      <p:cBhvr additive="base">
                                        <p:cTn id="34" dur="500" fill="hold"/>
                                        <p:tgtEl>
                                          <p:spTgt spid="14"/>
                                        </p:tgtEl>
                                        <p:attrNameLst>
                                          <p:attrName>ppt_y</p:attrName>
                                        </p:attrNameLst>
                                      </p:cBhvr>
                                      <p:tavLst>
                                        <p:tav tm="0">
                                          <p:val>
                                            <p:strVal val="0-#ppt_h/2"/>
                                          </p:val>
                                        </p:tav>
                                        <p:tav tm="100000">
                                          <p:val>
                                            <p:strVal val="#ppt_y"/>
                                          </p:val>
                                        </p:tav>
                                      </p:tavLst>
                                    </p:anim>
                                  </p:childTnLst>
                                </p:cTn>
                              </p:par>
                            </p:childTnLst>
                          </p:cTn>
                        </p:par>
                        <p:par>
                          <p:cTn id="35" fill="hold">
                            <p:stCondLst>
                              <p:cond delay="2500"/>
                            </p:stCondLst>
                            <p:childTnLst>
                              <p:par>
                                <p:cTn id="36" presetID="2" presetClass="entr" presetSubtype="9"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0-#ppt_h/2"/>
                                          </p:val>
                                        </p:tav>
                                        <p:tav tm="100000">
                                          <p:val>
                                            <p:strVal val="#ppt_y"/>
                                          </p:val>
                                        </p:tav>
                                      </p:tavLst>
                                    </p:anim>
                                  </p:childTnLst>
                                </p:cTn>
                              </p:par>
                            </p:childTnLst>
                          </p:cTn>
                        </p:par>
                        <p:par>
                          <p:cTn id="40" fill="hold">
                            <p:stCondLst>
                              <p:cond delay="3000"/>
                            </p:stCondLst>
                            <p:childTnLst>
                              <p:par>
                                <p:cTn id="41" presetID="2" presetClass="entr" presetSubtype="9"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0-#ppt_w/2"/>
                                          </p:val>
                                        </p:tav>
                                        <p:tav tm="100000">
                                          <p:val>
                                            <p:strVal val="#ppt_x"/>
                                          </p:val>
                                        </p:tav>
                                      </p:tavLst>
                                    </p:anim>
                                    <p:anim calcmode="lin" valueType="num">
                                      <p:cBhvr additive="base">
                                        <p:cTn id="60" dur="500" fill="hold"/>
                                        <p:tgtEl>
                                          <p:spTgt spid="21"/>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0-#ppt_w/2"/>
                                          </p:val>
                                        </p:tav>
                                        <p:tav tm="100000">
                                          <p:val>
                                            <p:strVal val="#ppt_x"/>
                                          </p:val>
                                        </p:tav>
                                      </p:tavLst>
                                    </p:anim>
                                    <p:anim calcmode="lin" valueType="num">
                                      <p:cBhvr additive="base">
                                        <p:cTn id="64" dur="500" fill="hold"/>
                                        <p:tgtEl>
                                          <p:spTgt spid="2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0-#ppt_w/2"/>
                                          </p:val>
                                        </p:tav>
                                        <p:tav tm="100000">
                                          <p:val>
                                            <p:strVal val="#ppt_x"/>
                                          </p:val>
                                        </p:tav>
                                      </p:tavLst>
                                    </p:anim>
                                    <p:anim calcmode="lin" valueType="num">
                                      <p:cBhvr additive="base">
                                        <p:cTn id="68" dur="500" fill="hold"/>
                                        <p:tgtEl>
                                          <p:spTgt spid="24"/>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0-#ppt_w/2"/>
                                          </p:val>
                                        </p:tav>
                                        <p:tav tm="100000">
                                          <p:val>
                                            <p:strVal val="#ppt_x"/>
                                          </p:val>
                                        </p:tav>
                                      </p:tavLst>
                                    </p:anim>
                                    <p:anim calcmode="lin" valueType="num">
                                      <p:cBhvr additive="base">
                                        <p:cTn id="72" dur="500" fill="hold"/>
                                        <p:tgtEl>
                                          <p:spTgt spid="23"/>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0-#ppt_w/2"/>
                                          </p:val>
                                        </p:tav>
                                        <p:tav tm="100000">
                                          <p:val>
                                            <p:strVal val="#ppt_x"/>
                                          </p:val>
                                        </p:tav>
                                      </p:tavLst>
                                    </p:anim>
                                    <p:anim calcmode="lin" valueType="num">
                                      <p:cBhvr additive="base">
                                        <p:cTn id="7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0-#ppt_w/2"/>
                                          </p:val>
                                        </p:tav>
                                        <p:tav tm="100000">
                                          <p:val>
                                            <p:strVal val="#ppt_x"/>
                                          </p:val>
                                        </p:tav>
                                      </p:tavLst>
                                    </p:anim>
                                    <p:anim calcmode="lin" valueType="num">
                                      <p:cBhvr additive="base">
                                        <p:cTn id="88" dur="500" fill="hold"/>
                                        <p:tgtEl>
                                          <p:spTgt spid="27"/>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29"/>
                                        </p:tgtEl>
                                        <p:attrNameLst>
                                          <p:attrName>style.visibility</p:attrName>
                                        </p:attrNameLst>
                                      </p:cBhvr>
                                      <p:to>
                                        <p:strVal val="visible"/>
                                      </p:to>
                                    </p:set>
                                    <p:anim calcmode="lin" valueType="num">
                                      <p:cBhvr additive="base">
                                        <p:cTn id="91" dur="500" fill="hold"/>
                                        <p:tgtEl>
                                          <p:spTgt spid="29"/>
                                        </p:tgtEl>
                                        <p:attrNameLst>
                                          <p:attrName>ppt_x</p:attrName>
                                        </p:attrNameLst>
                                      </p:cBhvr>
                                      <p:tavLst>
                                        <p:tav tm="0">
                                          <p:val>
                                            <p:strVal val="1+#ppt_w/2"/>
                                          </p:val>
                                        </p:tav>
                                        <p:tav tm="100000">
                                          <p:val>
                                            <p:strVal val="#ppt_x"/>
                                          </p:val>
                                        </p:tav>
                                      </p:tavLst>
                                    </p:anim>
                                    <p:anim calcmode="lin" valueType="num">
                                      <p:cBhvr additive="base">
                                        <p:cTn id="92" dur="500" fill="hold"/>
                                        <p:tgtEl>
                                          <p:spTgt spid="29"/>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 calcmode="lin" valueType="num">
                                      <p:cBhvr additive="base">
                                        <p:cTn id="95" dur="500" fill="hold"/>
                                        <p:tgtEl>
                                          <p:spTgt spid="31"/>
                                        </p:tgtEl>
                                        <p:attrNameLst>
                                          <p:attrName>ppt_x</p:attrName>
                                        </p:attrNameLst>
                                      </p:cBhvr>
                                      <p:tavLst>
                                        <p:tav tm="0">
                                          <p:val>
                                            <p:strVal val="0-#ppt_w/2"/>
                                          </p:val>
                                        </p:tav>
                                        <p:tav tm="100000">
                                          <p:val>
                                            <p:strVal val="#ppt_x"/>
                                          </p:val>
                                        </p:tav>
                                      </p:tavLst>
                                    </p:anim>
                                    <p:anim calcmode="lin" valueType="num">
                                      <p:cBhvr additive="base">
                                        <p:cTn id="96" dur="500" fill="hold"/>
                                        <p:tgtEl>
                                          <p:spTgt spid="31"/>
                                        </p:tgtEl>
                                        <p:attrNameLst>
                                          <p:attrName>ppt_y</p:attrName>
                                        </p:attrNameLst>
                                      </p:cBhvr>
                                      <p:tavLst>
                                        <p:tav tm="0">
                                          <p:val>
                                            <p:strVal val="#ppt_y"/>
                                          </p:val>
                                        </p:tav>
                                        <p:tav tm="100000">
                                          <p:val>
                                            <p:strVal val="#ppt_y"/>
                                          </p:val>
                                        </p:tav>
                                      </p:tavLst>
                                    </p:anim>
                                  </p:childTnLst>
                                </p:cTn>
                              </p:par>
                              <p:par>
                                <p:cTn id="97" presetID="2" presetClass="entr" presetSubtype="2" fill="hold" nodeType="withEffect">
                                  <p:stCondLst>
                                    <p:cond delay="0"/>
                                  </p:stCondLst>
                                  <p:childTnLst>
                                    <p:set>
                                      <p:cBhvr>
                                        <p:cTn id="98" dur="1" fill="hold">
                                          <p:stCondLst>
                                            <p:cond delay="0"/>
                                          </p:stCondLst>
                                        </p:cTn>
                                        <p:tgtEl>
                                          <p:spTgt spid="33"/>
                                        </p:tgtEl>
                                        <p:attrNameLst>
                                          <p:attrName>style.visibility</p:attrName>
                                        </p:attrNameLst>
                                      </p:cBhvr>
                                      <p:to>
                                        <p:strVal val="visible"/>
                                      </p:to>
                                    </p:set>
                                    <p:anim calcmode="lin" valueType="num">
                                      <p:cBhvr additive="base">
                                        <p:cTn id="99" dur="500" fill="hold"/>
                                        <p:tgtEl>
                                          <p:spTgt spid="33"/>
                                        </p:tgtEl>
                                        <p:attrNameLst>
                                          <p:attrName>ppt_x</p:attrName>
                                        </p:attrNameLst>
                                      </p:cBhvr>
                                      <p:tavLst>
                                        <p:tav tm="0">
                                          <p:val>
                                            <p:strVal val="1+#ppt_w/2"/>
                                          </p:val>
                                        </p:tav>
                                        <p:tav tm="100000">
                                          <p:val>
                                            <p:strVal val="#ppt_x"/>
                                          </p:val>
                                        </p:tav>
                                      </p:tavLst>
                                    </p:anim>
                                    <p:anim calcmode="lin" valueType="num">
                                      <p:cBhvr additive="base">
                                        <p:cTn id="100" dur="500" fill="hold"/>
                                        <p:tgtEl>
                                          <p:spTgt spid="33"/>
                                        </p:tgtEl>
                                        <p:attrNameLst>
                                          <p:attrName>ppt_y</p:attrName>
                                        </p:attrNameLst>
                                      </p:cBhvr>
                                      <p:tavLst>
                                        <p:tav tm="0">
                                          <p:val>
                                            <p:strVal val="#ppt_y"/>
                                          </p:val>
                                        </p:tav>
                                        <p:tav tm="100000">
                                          <p:val>
                                            <p:strVal val="#ppt_y"/>
                                          </p:val>
                                        </p:tav>
                                      </p:tavLst>
                                    </p:anim>
                                  </p:childTnLst>
                                </p:cTn>
                              </p:par>
                              <p:par>
                                <p:cTn id="101" presetID="2" presetClass="entr" presetSubtype="2" fill="hold" nodeType="withEffect">
                                  <p:stCondLst>
                                    <p:cond delay="0"/>
                                  </p:stCondLst>
                                  <p:childTnLst>
                                    <p:set>
                                      <p:cBhvr>
                                        <p:cTn id="102" dur="1" fill="hold">
                                          <p:stCondLst>
                                            <p:cond delay="0"/>
                                          </p:stCondLst>
                                        </p:cTn>
                                        <p:tgtEl>
                                          <p:spTgt spid="28"/>
                                        </p:tgtEl>
                                        <p:attrNameLst>
                                          <p:attrName>style.visibility</p:attrName>
                                        </p:attrNameLst>
                                      </p:cBhvr>
                                      <p:to>
                                        <p:strVal val="visible"/>
                                      </p:to>
                                    </p:set>
                                    <p:anim calcmode="lin" valueType="num">
                                      <p:cBhvr additive="base">
                                        <p:cTn id="103" dur="500" fill="hold"/>
                                        <p:tgtEl>
                                          <p:spTgt spid="28"/>
                                        </p:tgtEl>
                                        <p:attrNameLst>
                                          <p:attrName>ppt_x</p:attrName>
                                        </p:attrNameLst>
                                      </p:cBhvr>
                                      <p:tavLst>
                                        <p:tav tm="0">
                                          <p:val>
                                            <p:strVal val="1+#ppt_w/2"/>
                                          </p:val>
                                        </p:tav>
                                        <p:tav tm="100000">
                                          <p:val>
                                            <p:strVal val="#ppt_x"/>
                                          </p:val>
                                        </p:tav>
                                      </p:tavLst>
                                    </p:anim>
                                    <p:anim calcmode="lin" valueType="num">
                                      <p:cBhvr additive="base">
                                        <p:cTn id="104" dur="500" fill="hold"/>
                                        <p:tgtEl>
                                          <p:spTgt spid="28"/>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0-#ppt_w/2"/>
                                          </p:val>
                                        </p:tav>
                                        <p:tav tm="100000">
                                          <p:val>
                                            <p:strVal val="#ppt_x"/>
                                          </p:val>
                                        </p:tav>
                                      </p:tavLst>
                                    </p:anim>
                                    <p:anim calcmode="lin" valueType="num">
                                      <p:cBhvr additive="base">
                                        <p:cTn id="108" dur="500" fill="hold"/>
                                        <p:tgtEl>
                                          <p:spTgt spid="30"/>
                                        </p:tgtEl>
                                        <p:attrNameLst>
                                          <p:attrName>ppt_y</p:attrName>
                                        </p:attrNameLst>
                                      </p:cBhvr>
                                      <p:tavLst>
                                        <p:tav tm="0">
                                          <p:val>
                                            <p:strVal val="#ppt_y"/>
                                          </p:val>
                                        </p:tav>
                                        <p:tav tm="100000">
                                          <p:val>
                                            <p:strVal val="#ppt_y"/>
                                          </p:val>
                                        </p:tav>
                                      </p:tavLst>
                                    </p:anim>
                                  </p:childTnLst>
                                </p:cTn>
                              </p:par>
                              <p:par>
                                <p:cTn id="109" presetID="2" presetClass="entr" presetSubtype="2"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1+#ppt_w/2"/>
                                          </p:val>
                                        </p:tav>
                                        <p:tav tm="100000">
                                          <p:val>
                                            <p:strVal val="#ppt_x"/>
                                          </p:val>
                                        </p:tav>
                                      </p:tavLst>
                                    </p:anim>
                                    <p:anim calcmode="lin" valueType="num">
                                      <p:cBhvr additive="base">
                                        <p:cTn id="112"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12" name="Rectangle 11">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1" y="0"/>
            <a:ext cx="3027529"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95508"/>
            <a:ext cx="9158373"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ED248CD-5F7E-4B2B-AB9F-A06CFDBECD30}"/>
              </a:ext>
            </a:extLst>
          </p:cNvPr>
          <p:cNvSpPr>
            <a:spLocks noGrp="1"/>
          </p:cNvSpPr>
          <p:nvPr>
            <p:ph type="title"/>
          </p:nvPr>
        </p:nvSpPr>
        <p:spPr>
          <a:xfrm>
            <a:off x="1139589" y="1709530"/>
            <a:ext cx="7366236" cy="3311479"/>
          </a:xfrm>
        </p:spPr>
        <p:txBody>
          <a:bodyPr vert="horz" lIns="109728" tIns="109728" rIns="109728" bIns="91440" rtlCol="0" anchor="b">
            <a:normAutofit/>
          </a:bodyPr>
          <a:lstStyle/>
          <a:p>
            <a:pPr>
              <a:lnSpc>
                <a:spcPct val="125000"/>
              </a:lnSpc>
            </a:pPr>
            <a:endParaRPr lang="en-US" sz="6600" b="0" cap="all" dirty="0">
              <a:solidFill>
                <a:schemeClr val="tx2"/>
              </a:solidFill>
            </a:endParaRPr>
          </a:p>
        </p:txBody>
      </p:sp>
      <p:sp>
        <p:nvSpPr>
          <p:cNvPr id="20" name="Rectangle 19">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9201530" cy="7345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DF095C-665A-4B22-A777-D3196F495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1420" y="6167615"/>
            <a:ext cx="3027529"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מציין מיקום תוכן 4" descr="דבורה מבולבלת">
            <a:extLst>
              <a:ext uri="{FF2B5EF4-FFF2-40B4-BE49-F238E27FC236}">
                <a16:creationId xmlns:a16="http://schemas.microsoft.com/office/drawing/2014/main" id="{CC0972EA-0E3E-4FE8-8572-29FEF9759D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67612" y="3228913"/>
            <a:ext cx="2840387" cy="2840387"/>
          </a:xfrm>
        </p:spPr>
      </p:pic>
      <p:grpSp>
        <p:nvGrpSpPr>
          <p:cNvPr id="19" name="קבוצה 18">
            <a:extLst>
              <a:ext uri="{FF2B5EF4-FFF2-40B4-BE49-F238E27FC236}">
                <a16:creationId xmlns:a16="http://schemas.microsoft.com/office/drawing/2014/main" id="{23F1079E-AED3-4B67-B3EE-61342DB2FAF0}"/>
              </a:ext>
            </a:extLst>
          </p:cNvPr>
          <p:cNvGrpSpPr/>
          <p:nvPr/>
        </p:nvGrpSpPr>
        <p:grpSpPr>
          <a:xfrm>
            <a:off x="1641152" y="2313873"/>
            <a:ext cx="2447280" cy="2965916"/>
            <a:chOff x="5691676" y="1140031"/>
            <a:chExt cx="2447280" cy="2965916"/>
          </a:xfrm>
        </p:grpSpPr>
        <p:pic>
          <p:nvPicPr>
            <p:cNvPr id="21" name="תמונה 20">
              <a:extLst>
                <a:ext uri="{FF2B5EF4-FFF2-40B4-BE49-F238E27FC236}">
                  <a16:creationId xmlns:a16="http://schemas.microsoft.com/office/drawing/2014/main" id="{1B0C9CF2-11F7-476B-B9AD-9D2B8CC0D6CA}"/>
                </a:ext>
              </a:extLst>
            </p:cNvPr>
            <p:cNvPicPr>
              <a:picLocks noChangeAspect="1"/>
            </p:cNvPicPr>
            <p:nvPr/>
          </p:nvPicPr>
          <p:blipFill rotWithShape="1">
            <a:blip r:embed="rId4"/>
            <a:srcRect l="63277" t="6450" r="17500" b="10716"/>
            <a:stretch/>
          </p:blipFill>
          <p:spPr>
            <a:xfrm>
              <a:off x="5691676" y="1140031"/>
              <a:ext cx="2447280" cy="2965916"/>
            </a:xfrm>
            <a:prstGeom prst="rect">
              <a:avLst/>
            </a:prstGeom>
          </p:spPr>
        </p:pic>
        <p:sp>
          <p:nvSpPr>
            <p:cNvPr id="23" name="מלבן 22">
              <a:extLst>
                <a:ext uri="{FF2B5EF4-FFF2-40B4-BE49-F238E27FC236}">
                  <a16:creationId xmlns:a16="http://schemas.microsoft.com/office/drawing/2014/main" id="{CFB2E33C-2D27-4F5F-9694-23E8C154646A}"/>
                </a:ext>
              </a:extLst>
            </p:cNvPr>
            <p:cNvSpPr/>
            <p:nvPr/>
          </p:nvSpPr>
          <p:spPr>
            <a:xfrm>
              <a:off x="7245197" y="1750217"/>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מלבן 24">
              <a:extLst>
                <a:ext uri="{FF2B5EF4-FFF2-40B4-BE49-F238E27FC236}">
                  <a16:creationId xmlns:a16="http://schemas.microsoft.com/office/drawing/2014/main" id="{40080AA4-C1D6-4585-A6A7-3857C6CE52EC}"/>
                </a:ext>
              </a:extLst>
            </p:cNvPr>
            <p:cNvSpPr/>
            <p:nvPr/>
          </p:nvSpPr>
          <p:spPr>
            <a:xfrm>
              <a:off x="7164572" y="2323231"/>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מלבן 26">
              <a:extLst>
                <a:ext uri="{FF2B5EF4-FFF2-40B4-BE49-F238E27FC236}">
                  <a16:creationId xmlns:a16="http://schemas.microsoft.com/office/drawing/2014/main" id="{B3C67DFB-C467-464F-970D-86A933679537}"/>
                </a:ext>
              </a:extLst>
            </p:cNvPr>
            <p:cNvSpPr/>
            <p:nvPr/>
          </p:nvSpPr>
          <p:spPr>
            <a:xfrm>
              <a:off x="6638870" y="1587795"/>
              <a:ext cx="346722" cy="76199"/>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מלבן 28">
              <a:extLst>
                <a:ext uri="{FF2B5EF4-FFF2-40B4-BE49-F238E27FC236}">
                  <a16:creationId xmlns:a16="http://schemas.microsoft.com/office/drawing/2014/main" id="{AF662F53-8111-4833-825C-85F8EBB7D12F}"/>
                </a:ext>
              </a:extLst>
            </p:cNvPr>
            <p:cNvSpPr/>
            <p:nvPr/>
          </p:nvSpPr>
          <p:spPr>
            <a:xfrm>
              <a:off x="6404951" y="1449573"/>
              <a:ext cx="346723" cy="45719"/>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מלבן 30">
              <a:extLst>
                <a:ext uri="{FF2B5EF4-FFF2-40B4-BE49-F238E27FC236}">
                  <a16:creationId xmlns:a16="http://schemas.microsoft.com/office/drawing/2014/main" id="{A534989C-0328-4634-9C1F-2B0796ACA430}"/>
                </a:ext>
              </a:extLst>
            </p:cNvPr>
            <p:cNvSpPr/>
            <p:nvPr/>
          </p:nvSpPr>
          <p:spPr>
            <a:xfrm>
              <a:off x="7155445" y="2598235"/>
              <a:ext cx="552893" cy="45719"/>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מלבן 31">
              <a:extLst>
                <a:ext uri="{FF2B5EF4-FFF2-40B4-BE49-F238E27FC236}">
                  <a16:creationId xmlns:a16="http://schemas.microsoft.com/office/drawing/2014/main" id="{350BCEBC-D91F-435D-BA1D-3880513D42AB}"/>
                </a:ext>
              </a:extLst>
            </p:cNvPr>
            <p:cNvSpPr/>
            <p:nvPr/>
          </p:nvSpPr>
          <p:spPr>
            <a:xfrm>
              <a:off x="7241023" y="2932915"/>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מלבן 32">
              <a:extLst>
                <a:ext uri="{FF2B5EF4-FFF2-40B4-BE49-F238E27FC236}">
                  <a16:creationId xmlns:a16="http://schemas.microsoft.com/office/drawing/2014/main" id="{590B6FB3-AE1A-44F4-814D-2DAE26D8AA32}"/>
                </a:ext>
              </a:extLst>
            </p:cNvPr>
            <p:cNvSpPr/>
            <p:nvPr/>
          </p:nvSpPr>
          <p:spPr>
            <a:xfrm>
              <a:off x="7241022" y="3427855"/>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34" name="מלבן 33">
              <a:extLst>
                <a:ext uri="{FF2B5EF4-FFF2-40B4-BE49-F238E27FC236}">
                  <a16:creationId xmlns:a16="http://schemas.microsoft.com/office/drawing/2014/main" id="{B76B7AC8-58EA-45DA-A52E-E8DE5D31BC02}"/>
                </a:ext>
              </a:extLst>
            </p:cNvPr>
            <p:cNvSpPr/>
            <p:nvPr/>
          </p:nvSpPr>
          <p:spPr>
            <a:xfrm>
              <a:off x="7241021" y="3767061"/>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מלבן 34">
              <a:extLst>
                <a:ext uri="{FF2B5EF4-FFF2-40B4-BE49-F238E27FC236}">
                  <a16:creationId xmlns:a16="http://schemas.microsoft.com/office/drawing/2014/main" id="{7CA67890-69CD-4775-B01E-37E2E7E1E891}"/>
                </a:ext>
              </a:extLst>
            </p:cNvPr>
            <p:cNvSpPr/>
            <p:nvPr/>
          </p:nvSpPr>
          <p:spPr>
            <a:xfrm>
              <a:off x="6699904" y="2152170"/>
              <a:ext cx="184678" cy="45719"/>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מלבן 35">
              <a:extLst>
                <a:ext uri="{FF2B5EF4-FFF2-40B4-BE49-F238E27FC236}">
                  <a16:creationId xmlns:a16="http://schemas.microsoft.com/office/drawing/2014/main" id="{7BCF14E3-11F7-4F77-AE2E-BF4DF1C1CF94}"/>
                </a:ext>
              </a:extLst>
            </p:cNvPr>
            <p:cNvSpPr/>
            <p:nvPr/>
          </p:nvSpPr>
          <p:spPr>
            <a:xfrm>
              <a:off x="5819553" y="1311349"/>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45" name="קבוצה 44">
            <a:extLst>
              <a:ext uri="{FF2B5EF4-FFF2-40B4-BE49-F238E27FC236}">
                <a16:creationId xmlns:a16="http://schemas.microsoft.com/office/drawing/2014/main" id="{757B469A-6F92-4D11-861E-52D2734FAE00}"/>
              </a:ext>
            </a:extLst>
          </p:cNvPr>
          <p:cNvGrpSpPr/>
          <p:nvPr/>
        </p:nvGrpSpPr>
        <p:grpSpPr>
          <a:xfrm>
            <a:off x="4009589" y="1323092"/>
            <a:ext cx="1773384" cy="2840387"/>
            <a:chOff x="8518948" y="705113"/>
            <a:chExt cx="1773384" cy="2840387"/>
          </a:xfrm>
        </p:grpSpPr>
        <p:pic>
          <p:nvPicPr>
            <p:cNvPr id="46" name="תמונה 45">
              <a:extLst>
                <a:ext uri="{FF2B5EF4-FFF2-40B4-BE49-F238E27FC236}">
                  <a16:creationId xmlns:a16="http://schemas.microsoft.com/office/drawing/2014/main" id="{661848A0-5DF4-431A-B733-5A5D62284A56}"/>
                </a:ext>
              </a:extLst>
            </p:cNvPr>
            <p:cNvPicPr>
              <a:picLocks noChangeAspect="1"/>
            </p:cNvPicPr>
            <p:nvPr/>
          </p:nvPicPr>
          <p:blipFill rotWithShape="1">
            <a:blip r:embed="rId5"/>
            <a:srcRect l="72571" t="8528" r="12883" b="8638"/>
            <a:stretch/>
          </p:blipFill>
          <p:spPr>
            <a:xfrm>
              <a:off x="8518948" y="705113"/>
              <a:ext cx="1773384" cy="2840387"/>
            </a:xfrm>
            <a:prstGeom prst="rect">
              <a:avLst/>
            </a:prstGeom>
          </p:spPr>
        </p:pic>
        <p:sp>
          <p:nvSpPr>
            <p:cNvPr id="47" name="מלבן 46">
              <a:extLst>
                <a:ext uri="{FF2B5EF4-FFF2-40B4-BE49-F238E27FC236}">
                  <a16:creationId xmlns:a16="http://schemas.microsoft.com/office/drawing/2014/main" id="{62D2CCC7-577C-4DA5-8AF7-F1068B9D8B7F}"/>
                </a:ext>
              </a:extLst>
            </p:cNvPr>
            <p:cNvSpPr/>
            <p:nvPr/>
          </p:nvSpPr>
          <p:spPr>
            <a:xfrm>
              <a:off x="9457660" y="1041991"/>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8" name="מלבן 47">
              <a:extLst>
                <a:ext uri="{FF2B5EF4-FFF2-40B4-BE49-F238E27FC236}">
                  <a16:creationId xmlns:a16="http://schemas.microsoft.com/office/drawing/2014/main" id="{63718C6B-49BD-474B-B5F1-076AE89CA3F2}"/>
                </a:ext>
              </a:extLst>
            </p:cNvPr>
            <p:cNvSpPr/>
            <p:nvPr/>
          </p:nvSpPr>
          <p:spPr>
            <a:xfrm>
              <a:off x="9457659" y="2460734"/>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מלבן 48">
              <a:extLst>
                <a:ext uri="{FF2B5EF4-FFF2-40B4-BE49-F238E27FC236}">
                  <a16:creationId xmlns:a16="http://schemas.microsoft.com/office/drawing/2014/main" id="{BDCB27AA-1A2A-40D7-A004-56EDD35F6345}"/>
                </a:ext>
              </a:extLst>
            </p:cNvPr>
            <p:cNvSpPr/>
            <p:nvPr/>
          </p:nvSpPr>
          <p:spPr>
            <a:xfrm>
              <a:off x="9405640" y="2067454"/>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0" name="מלבן 49">
              <a:extLst>
                <a:ext uri="{FF2B5EF4-FFF2-40B4-BE49-F238E27FC236}">
                  <a16:creationId xmlns:a16="http://schemas.microsoft.com/office/drawing/2014/main" id="{11CA3345-09C9-4F03-8065-0CF125DB1A5C}"/>
                </a:ext>
              </a:extLst>
            </p:cNvPr>
            <p:cNvSpPr/>
            <p:nvPr/>
          </p:nvSpPr>
          <p:spPr>
            <a:xfrm>
              <a:off x="9682087" y="1844233"/>
              <a:ext cx="328466"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מלבן 50">
              <a:extLst>
                <a:ext uri="{FF2B5EF4-FFF2-40B4-BE49-F238E27FC236}">
                  <a16:creationId xmlns:a16="http://schemas.microsoft.com/office/drawing/2014/main" id="{D5393452-4125-4F73-9D42-64B3DF5077A9}"/>
                </a:ext>
              </a:extLst>
            </p:cNvPr>
            <p:cNvSpPr/>
            <p:nvPr/>
          </p:nvSpPr>
          <p:spPr>
            <a:xfrm>
              <a:off x="9569874" y="2014291"/>
              <a:ext cx="388660"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מלבן 51">
              <a:extLst>
                <a:ext uri="{FF2B5EF4-FFF2-40B4-BE49-F238E27FC236}">
                  <a16:creationId xmlns:a16="http://schemas.microsoft.com/office/drawing/2014/main" id="{BFAF3F17-3680-4969-8CD8-511ECA059176}"/>
                </a:ext>
              </a:extLst>
            </p:cNvPr>
            <p:cNvSpPr/>
            <p:nvPr/>
          </p:nvSpPr>
          <p:spPr>
            <a:xfrm>
              <a:off x="9786373" y="1779121"/>
              <a:ext cx="182792"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3" name="אליפסה 52">
              <a:extLst>
                <a:ext uri="{FF2B5EF4-FFF2-40B4-BE49-F238E27FC236}">
                  <a16:creationId xmlns:a16="http://schemas.microsoft.com/office/drawing/2014/main" id="{045E987A-FE8B-4CBF-A5F3-F27284A60481}"/>
                </a:ext>
              </a:extLst>
            </p:cNvPr>
            <p:cNvSpPr/>
            <p:nvPr/>
          </p:nvSpPr>
          <p:spPr>
            <a:xfrm>
              <a:off x="10010552" y="1041991"/>
              <a:ext cx="132907" cy="127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אליפסה 53">
              <a:extLst>
                <a:ext uri="{FF2B5EF4-FFF2-40B4-BE49-F238E27FC236}">
                  <a16:creationId xmlns:a16="http://schemas.microsoft.com/office/drawing/2014/main" id="{0C7CFEB6-23C0-4967-8E6E-65BAF70BC721}"/>
                </a:ext>
              </a:extLst>
            </p:cNvPr>
            <p:cNvSpPr/>
            <p:nvPr/>
          </p:nvSpPr>
          <p:spPr>
            <a:xfrm>
              <a:off x="10010552" y="1751362"/>
              <a:ext cx="132907" cy="127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5" name="אליפסה 54">
              <a:extLst>
                <a:ext uri="{FF2B5EF4-FFF2-40B4-BE49-F238E27FC236}">
                  <a16:creationId xmlns:a16="http://schemas.microsoft.com/office/drawing/2014/main" id="{CE10A5E4-45E9-409F-A141-331BD94CACBE}"/>
                </a:ext>
              </a:extLst>
            </p:cNvPr>
            <p:cNvSpPr/>
            <p:nvPr/>
          </p:nvSpPr>
          <p:spPr>
            <a:xfrm>
              <a:off x="10010551" y="1987678"/>
              <a:ext cx="132907" cy="127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6" name="אליפסה 55">
              <a:extLst>
                <a:ext uri="{FF2B5EF4-FFF2-40B4-BE49-F238E27FC236}">
                  <a16:creationId xmlns:a16="http://schemas.microsoft.com/office/drawing/2014/main" id="{9FA2EA1D-E0FA-45ED-9526-3F62CE77DE52}"/>
                </a:ext>
              </a:extLst>
            </p:cNvPr>
            <p:cNvSpPr/>
            <p:nvPr/>
          </p:nvSpPr>
          <p:spPr>
            <a:xfrm>
              <a:off x="10010551" y="2195640"/>
              <a:ext cx="132907" cy="127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אליפסה 56">
              <a:extLst>
                <a:ext uri="{FF2B5EF4-FFF2-40B4-BE49-F238E27FC236}">
                  <a16:creationId xmlns:a16="http://schemas.microsoft.com/office/drawing/2014/main" id="{46913D5E-63DB-4C36-B68F-41D19157A60B}"/>
                </a:ext>
              </a:extLst>
            </p:cNvPr>
            <p:cNvSpPr/>
            <p:nvPr/>
          </p:nvSpPr>
          <p:spPr>
            <a:xfrm>
              <a:off x="10018534" y="2460733"/>
              <a:ext cx="132907" cy="1275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37" name="קבוצה 36">
            <a:extLst>
              <a:ext uri="{FF2B5EF4-FFF2-40B4-BE49-F238E27FC236}">
                <a16:creationId xmlns:a16="http://schemas.microsoft.com/office/drawing/2014/main" id="{42415545-19F3-4CA7-A948-C2EABA546583}"/>
              </a:ext>
            </a:extLst>
          </p:cNvPr>
          <p:cNvGrpSpPr/>
          <p:nvPr/>
        </p:nvGrpSpPr>
        <p:grpSpPr>
          <a:xfrm>
            <a:off x="3785745" y="3235083"/>
            <a:ext cx="2626755" cy="2840387"/>
            <a:chOff x="7331778" y="3972100"/>
            <a:chExt cx="2626755" cy="2840387"/>
          </a:xfrm>
        </p:grpSpPr>
        <p:pic>
          <p:nvPicPr>
            <p:cNvPr id="38" name="תמונה 37">
              <a:extLst>
                <a:ext uri="{FF2B5EF4-FFF2-40B4-BE49-F238E27FC236}">
                  <a16:creationId xmlns:a16="http://schemas.microsoft.com/office/drawing/2014/main" id="{6E814488-74D8-4838-B3D2-33087E2A0A62}"/>
                </a:ext>
              </a:extLst>
            </p:cNvPr>
            <p:cNvPicPr>
              <a:picLocks noChangeAspect="1"/>
            </p:cNvPicPr>
            <p:nvPr/>
          </p:nvPicPr>
          <p:blipFill rotWithShape="1">
            <a:blip r:embed="rId6"/>
            <a:srcRect l="64968" t="33811" r="17792" b="8701"/>
            <a:stretch/>
          </p:blipFill>
          <p:spPr>
            <a:xfrm>
              <a:off x="7331778" y="3972100"/>
              <a:ext cx="2626755" cy="2840387"/>
            </a:xfrm>
            <a:prstGeom prst="rect">
              <a:avLst/>
            </a:prstGeom>
          </p:spPr>
        </p:pic>
        <p:sp>
          <p:nvSpPr>
            <p:cNvPr id="39" name="מלבן 38">
              <a:extLst>
                <a:ext uri="{FF2B5EF4-FFF2-40B4-BE49-F238E27FC236}">
                  <a16:creationId xmlns:a16="http://schemas.microsoft.com/office/drawing/2014/main" id="{B932FD35-FAA4-47ED-A7F2-9F2C8252616E}"/>
                </a:ext>
              </a:extLst>
            </p:cNvPr>
            <p:cNvSpPr/>
            <p:nvPr/>
          </p:nvSpPr>
          <p:spPr>
            <a:xfrm>
              <a:off x="9016981" y="4079366"/>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מלבן 39">
              <a:extLst>
                <a:ext uri="{FF2B5EF4-FFF2-40B4-BE49-F238E27FC236}">
                  <a16:creationId xmlns:a16="http://schemas.microsoft.com/office/drawing/2014/main" id="{2A7D37FC-A0FB-431C-973F-8C00BE1A77BC}"/>
                </a:ext>
              </a:extLst>
            </p:cNvPr>
            <p:cNvSpPr/>
            <p:nvPr/>
          </p:nvSpPr>
          <p:spPr>
            <a:xfrm>
              <a:off x="8825023" y="4464639"/>
              <a:ext cx="635721"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1" name="מלבן 40">
              <a:extLst>
                <a:ext uri="{FF2B5EF4-FFF2-40B4-BE49-F238E27FC236}">
                  <a16:creationId xmlns:a16="http://schemas.microsoft.com/office/drawing/2014/main" id="{E3E2D611-6143-4D31-A8B0-59BF281ACF33}"/>
                </a:ext>
              </a:extLst>
            </p:cNvPr>
            <p:cNvSpPr/>
            <p:nvPr/>
          </p:nvSpPr>
          <p:spPr>
            <a:xfrm>
              <a:off x="8985082" y="4881260"/>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מלבן 41">
              <a:extLst>
                <a:ext uri="{FF2B5EF4-FFF2-40B4-BE49-F238E27FC236}">
                  <a16:creationId xmlns:a16="http://schemas.microsoft.com/office/drawing/2014/main" id="{8308A66E-E033-4586-881E-999A92032A5B}"/>
                </a:ext>
              </a:extLst>
            </p:cNvPr>
            <p:cNvSpPr/>
            <p:nvPr/>
          </p:nvSpPr>
          <p:spPr>
            <a:xfrm>
              <a:off x="8985081" y="5012190"/>
              <a:ext cx="552893"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מלבן 42">
              <a:extLst>
                <a:ext uri="{FF2B5EF4-FFF2-40B4-BE49-F238E27FC236}">
                  <a16:creationId xmlns:a16="http://schemas.microsoft.com/office/drawing/2014/main" id="{7580BC92-0FC3-4329-9A20-60BEE6879F4A}"/>
                </a:ext>
              </a:extLst>
            </p:cNvPr>
            <p:cNvSpPr/>
            <p:nvPr/>
          </p:nvSpPr>
          <p:spPr>
            <a:xfrm>
              <a:off x="8908992" y="5775729"/>
              <a:ext cx="635721"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מלבן 43">
              <a:extLst>
                <a:ext uri="{FF2B5EF4-FFF2-40B4-BE49-F238E27FC236}">
                  <a16:creationId xmlns:a16="http://schemas.microsoft.com/office/drawing/2014/main" id="{B3AB5E22-7E57-495F-A5F3-A8B477B9FCF1}"/>
                </a:ext>
              </a:extLst>
            </p:cNvPr>
            <p:cNvSpPr/>
            <p:nvPr/>
          </p:nvSpPr>
          <p:spPr>
            <a:xfrm>
              <a:off x="8798720" y="6165769"/>
              <a:ext cx="739254" cy="53162"/>
            </a:xfrm>
            <a:prstGeom prst="rect">
              <a:avLst/>
            </a:prstGeom>
            <a:solidFill>
              <a:srgbClr val="97A7B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6317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p:cTn id="15" dur="1000" fill="hold"/>
                                        <p:tgtEl>
                                          <p:spTgt spid="45"/>
                                        </p:tgtEl>
                                        <p:attrNameLst>
                                          <p:attrName>ppt_w</p:attrName>
                                        </p:attrNameLst>
                                      </p:cBhvr>
                                      <p:tavLst>
                                        <p:tav tm="0">
                                          <p:val>
                                            <p:fltVal val="0"/>
                                          </p:val>
                                        </p:tav>
                                        <p:tav tm="100000">
                                          <p:val>
                                            <p:strVal val="#ppt_w"/>
                                          </p:val>
                                        </p:tav>
                                      </p:tavLst>
                                    </p:anim>
                                    <p:anim calcmode="lin" valueType="num">
                                      <p:cBhvr>
                                        <p:cTn id="16" dur="1000" fill="hold"/>
                                        <p:tgtEl>
                                          <p:spTgt spid="45"/>
                                        </p:tgtEl>
                                        <p:attrNameLst>
                                          <p:attrName>ppt_h</p:attrName>
                                        </p:attrNameLst>
                                      </p:cBhvr>
                                      <p:tavLst>
                                        <p:tav tm="0">
                                          <p:val>
                                            <p:fltVal val="0"/>
                                          </p:val>
                                        </p:tav>
                                        <p:tav tm="100000">
                                          <p:val>
                                            <p:strVal val="#ppt_h"/>
                                          </p:val>
                                        </p:tav>
                                      </p:tavLst>
                                    </p:anim>
                                    <p:anim calcmode="lin" valueType="num">
                                      <p:cBhvr>
                                        <p:cTn id="17" dur="1000" fill="hold"/>
                                        <p:tgtEl>
                                          <p:spTgt spid="45"/>
                                        </p:tgtEl>
                                        <p:attrNameLst>
                                          <p:attrName>style.rotation</p:attrName>
                                        </p:attrNameLst>
                                      </p:cBhvr>
                                      <p:tavLst>
                                        <p:tav tm="0">
                                          <p:val>
                                            <p:fltVal val="90"/>
                                          </p:val>
                                        </p:tav>
                                        <p:tav tm="100000">
                                          <p:val>
                                            <p:fltVal val="0"/>
                                          </p:val>
                                        </p:tav>
                                      </p:tavLst>
                                    </p:anim>
                                    <p:animEffect transition="in" filter="fade">
                                      <p:cBhvr>
                                        <p:cTn id="18" dur="1000"/>
                                        <p:tgtEl>
                                          <p:spTgt spid="45"/>
                                        </p:tgtEl>
                                      </p:cBhvr>
                                    </p:animEffec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1000" fill="hold"/>
                                        <p:tgtEl>
                                          <p:spTgt spid="37"/>
                                        </p:tgtEl>
                                        <p:attrNameLst>
                                          <p:attrName>ppt_w</p:attrName>
                                        </p:attrNameLst>
                                      </p:cBhvr>
                                      <p:tavLst>
                                        <p:tav tm="0">
                                          <p:val>
                                            <p:fltVal val="0"/>
                                          </p:val>
                                        </p:tav>
                                        <p:tav tm="100000">
                                          <p:val>
                                            <p:strVal val="#ppt_w"/>
                                          </p:val>
                                        </p:tav>
                                      </p:tavLst>
                                    </p:anim>
                                    <p:anim calcmode="lin" valueType="num">
                                      <p:cBhvr>
                                        <p:cTn id="24" dur="1000" fill="hold"/>
                                        <p:tgtEl>
                                          <p:spTgt spid="37"/>
                                        </p:tgtEl>
                                        <p:attrNameLst>
                                          <p:attrName>ppt_h</p:attrName>
                                        </p:attrNameLst>
                                      </p:cBhvr>
                                      <p:tavLst>
                                        <p:tav tm="0">
                                          <p:val>
                                            <p:fltVal val="0"/>
                                          </p:val>
                                        </p:tav>
                                        <p:tav tm="100000">
                                          <p:val>
                                            <p:strVal val="#ppt_h"/>
                                          </p:val>
                                        </p:tav>
                                      </p:tavLst>
                                    </p:anim>
                                    <p:anim calcmode="lin" valueType="num">
                                      <p:cBhvr>
                                        <p:cTn id="25"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9DBAE4-AA7F-470A-8FE5-A5E7882A2633}"/>
              </a:ext>
            </a:extLst>
          </p:cNvPr>
          <p:cNvSpPr>
            <a:spLocks noGrp="1"/>
          </p:cNvSpPr>
          <p:nvPr>
            <p:ph type="title"/>
          </p:nvPr>
        </p:nvSpPr>
        <p:spPr/>
        <p:txBody>
          <a:bodyPr/>
          <a:lstStyle/>
          <a:p>
            <a:r>
              <a:rPr lang="en-US" dirty="0"/>
              <a:t>Demo </a:t>
            </a:r>
            <a:endParaRPr lang="he-IL" dirty="0"/>
          </a:p>
        </p:txBody>
      </p:sp>
      <p:sp>
        <p:nvSpPr>
          <p:cNvPr id="3" name="מציין מיקום תוכן 2">
            <a:extLst>
              <a:ext uri="{FF2B5EF4-FFF2-40B4-BE49-F238E27FC236}">
                <a16:creationId xmlns:a16="http://schemas.microsoft.com/office/drawing/2014/main" id="{F43D04A7-C240-4133-9B86-523B1C482681}"/>
              </a:ext>
            </a:extLst>
          </p:cNvPr>
          <p:cNvSpPr>
            <a:spLocks noGrp="1"/>
          </p:cNvSpPr>
          <p:nvPr>
            <p:ph idx="1"/>
          </p:nvPr>
        </p:nvSpPr>
        <p:spPr/>
        <p:txBody>
          <a:bodyPr/>
          <a:lstStyle/>
          <a:p>
            <a:endParaRPr lang="he-IL"/>
          </a:p>
        </p:txBody>
      </p:sp>
    </p:spTree>
    <p:extLst>
      <p:ext uri="{BB962C8B-B14F-4D97-AF65-F5344CB8AC3E}">
        <p14:creationId xmlns:p14="http://schemas.microsoft.com/office/powerpoint/2010/main" val="4002105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DA4E7B50-D68C-43EB-930F-EA442A13A9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9">
            <a:extLst>
              <a:ext uri="{FF2B5EF4-FFF2-40B4-BE49-F238E27FC236}">
                <a16:creationId xmlns:a16="http://schemas.microsoft.com/office/drawing/2014/main" id="{3611DA2B-4CF7-4A57-82AC-FA120DE44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37230"/>
            <a:ext cx="9158373" cy="507517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3AB0B3A3-83C5-4C4D-8D9C-FDADCDA28BC7}"/>
              </a:ext>
            </a:extLst>
          </p:cNvPr>
          <p:cNvSpPr>
            <a:spLocks noGrp="1"/>
          </p:cNvSpPr>
          <p:nvPr>
            <p:ph type="title"/>
          </p:nvPr>
        </p:nvSpPr>
        <p:spPr>
          <a:xfrm>
            <a:off x="642918" y="1475399"/>
            <a:ext cx="7610536" cy="1140580"/>
          </a:xfrm>
        </p:spPr>
        <p:txBody>
          <a:bodyPr>
            <a:normAutofit/>
          </a:bodyPr>
          <a:lstStyle/>
          <a:p>
            <a:r>
              <a:rPr lang="en-US"/>
              <a:t>Next Steps</a:t>
            </a:r>
            <a:endParaRPr lang="he-IL" dirty="0"/>
          </a:p>
        </p:txBody>
      </p:sp>
      <p:sp>
        <p:nvSpPr>
          <p:cNvPr id="23" name="Rectangle 11">
            <a:extLst>
              <a:ext uri="{FF2B5EF4-FFF2-40B4-BE49-F238E27FC236}">
                <a16:creationId xmlns:a16="http://schemas.microsoft.com/office/drawing/2014/main" id="{02822754-E01B-4742-88B9-BE0984BAF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1" y="-4078"/>
            <a:ext cx="3027529"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65304E59-B4DC-4CA3-89F1-5C88000EB7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1420" y="6167615"/>
            <a:ext cx="3027529"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C1CF7BFC-0A02-4106-88A8-CCC0D94445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9201530" cy="7345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C1079DE-42AC-4D2A-8027-2E9A51B36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472" y="1052464"/>
            <a:ext cx="3027528" cy="5115151"/>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7C5BBA-BBE2-4821-96CF-38FC49570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9CBE427F-50C6-47AB-A9A6-DD4203DB9A13}"/>
              </a:ext>
            </a:extLst>
          </p:cNvPr>
          <p:cNvSpPr>
            <a:spLocks noGrp="1"/>
          </p:cNvSpPr>
          <p:nvPr>
            <p:ph idx="1"/>
          </p:nvPr>
        </p:nvSpPr>
        <p:spPr>
          <a:xfrm>
            <a:off x="787179" y="2743995"/>
            <a:ext cx="7610536" cy="3030599"/>
          </a:xfrm>
        </p:spPr>
        <p:txBody>
          <a:bodyPr anchor="t">
            <a:normAutofit/>
          </a:bodyPr>
          <a:lstStyle/>
          <a:p>
            <a:pPr marL="285750" indent="-285750">
              <a:buFont typeface="Arial" panose="020B0604020202020204" pitchFamily="34" charset="0"/>
              <a:buChar char="•"/>
            </a:pPr>
            <a:r>
              <a:rPr lang="en-US" sz="1700"/>
              <a:t>Option to add place</a:t>
            </a:r>
          </a:p>
          <a:p>
            <a:pPr marL="285750" indent="-285750">
              <a:buFont typeface="Arial" panose="020B0604020202020204" pitchFamily="34" charset="0"/>
              <a:buChar char="•"/>
            </a:pPr>
            <a:r>
              <a:rPr lang="en-US" sz="1700"/>
              <a:t>Option to rate and recommend, can be anonymous</a:t>
            </a:r>
          </a:p>
          <a:p>
            <a:pPr marL="285750" indent="-285750">
              <a:buFont typeface="Arial" panose="020B0604020202020204" pitchFamily="34" charset="0"/>
              <a:buChar char="•"/>
            </a:pPr>
            <a:r>
              <a:rPr lang="en-US" sz="1700"/>
              <a:t>Country wide </a:t>
            </a:r>
          </a:p>
          <a:p>
            <a:pPr marL="285750" indent="-285750">
              <a:buFont typeface="Arial" panose="020B0604020202020204" pitchFamily="34" charset="0"/>
              <a:buChar char="•"/>
            </a:pPr>
            <a:r>
              <a:rPr lang="en-US" sz="1700"/>
              <a:t>Events</a:t>
            </a:r>
          </a:p>
          <a:p>
            <a:pPr marL="285750" indent="-285750">
              <a:buFont typeface="Arial" panose="020B0604020202020204" pitchFamily="34" charset="0"/>
              <a:buChar char="•"/>
            </a:pPr>
            <a:r>
              <a:rPr lang="en-US" sz="1700"/>
              <a:t>The users will add the information</a:t>
            </a:r>
          </a:p>
          <a:p>
            <a:pPr marL="285750" indent="-285750">
              <a:buFont typeface="Arial" panose="020B0604020202020204" pitchFamily="34" charset="0"/>
              <a:buChar char="•"/>
            </a:pPr>
            <a:r>
              <a:rPr lang="en-US" sz="1700"/>
              <a:t>Share location with friends using avatars on the map</a:t>
            </a:r>
          </a:p>
          <a:p>
            <a:pPr marL="285750" indent="-285750">
              <a:buFont typeface="Arial" panose="020B0604020202020204" pitchFamily="34" charset="0"/>
              <a:buChar char="•"/>
            </a:pPr>
            <a:endParaRPr lang="he-IL" sz="1700"/>
          </a:p>
        </p:txBody>
      </p:sp>
      <p:sp>
        <p:nvSpPr>
          <p:cNvPr id="22" name="Rectangle 21">
            <a:extLst>
              <a:ext uri="{FF2B5EF4-FFF2-40B4-BE49-F238E27FC236}">
                <a16:creationId xmlns:a16="http://schemas.microsoft.com/office/drawing/2014/main" id="{73167A8C-FFEF-4D1B-8459-E2BB5C04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A3DFBE-30A6-4BDE-9238-14F3652B4F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613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544E7DF-A10B-4057-9EFF-29AF09DABB75}"/>
              </a:ext>
            </a:extLst>
          </p:cNvPr>
          <p:cNvSpPr>
            <a:spLocks noGrp="1"/>
          </p:cNvSpPr>
          <p:nvPr>
            <p:ph type="title"/>
          </p:nvPr>
        </p:nvSpPr>
        <p:spPr>
          <a:xfrm>
            <a:off x="1535371" y="1044054"/>
            <a:ext cx="10013709" cy="1030360"/>
          </a:xfrm>
        </p:spPr>
        <p:txBody>
          <a:bodyPr>
            <a:normAutofit fontScale="90000"/>
          </a:bodyPr>
          <a:lstStyle/>
          <a:p>
            <a:r>
              <a:rPr lang="en-US" dirty="0">
                <a:solidFill>
                  <a:schemeClr val="bg1"/>
                </a:solidFill>
              </a:rPr>
              <a:t>Private – Neighborhood – City - Country</a:t>
            </a:r>
            <a:endParaRPr lang="he-IL"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תיבת טקסט 3">
            <a:extLst>
              <a:ext uri="{FF2B5EF4-FFF2-40B4-BE49-F238E27FC236}">
                <a16:creationId xmlns:a16="http://schemas.microsoft.com/office/drawing/2014/main" id="{1FC48526-ACBA-4A7A-97C9-E6FF0C487797}"/>
              </a:ext>
            </a:extLst>
          </p:cNvPr>
          <p:cNvSpPr txBox="1"/>
          <p:nvPr/>
        </p:nvSpPr>
        <p:spPr>
          <a:xfrm>
            <a:off x="2057395" y="2739200"/>
            <a:ext cx="2950535" cy="1477328"/>
          </a:xfrm>
          <a:prstGeom prst="rect">
            <a:avLst/>
          </a:prstGeom>
          <a:noFill/>
        </p:spPr>
        <p:txBody>
          <a:bodyPr wrap="square" rtlCol="1">
            <a:spAutoFit/>
          </a:bodyPr>
          <a:lstStyle/>
          <a:p>
            <a:pPr algn="l" rtl="0"/>
            <a:r>
              <a:rPr lang="en-US" b="1" dirty="0"/>
              <a:t>Private:</a:t>
            </a:r>
            <a:br>
              <a:rPr lang="en-US" b="1" dirty="0"/>
            </a:br>
            <a:endParaRPr lang="en-US" b="1" dirty="0"/>
          </a:p>
          <a:p>
            <a:pPr marL="285750" lvl="1" indent="-285750" algn="l" rtl="0">
              <a:buFont typeface="Arial" panose="020B0604020202020204" pitchFamily="34" charset="0"/>
              <a:buChar char="•"/>
            </a:pPr>
            <a:r>
              <a:rPr lang="en-US" dirty="0"/>
              <a:t>Information</a:t>
            </a:r>
          </a:p>
          <a:p>
            <a:pPr marL="285750" lvl="1" indent="-285750" algn="l" rtl="0">
              <a:buFont typeface="Arial" panose="020B0604020202020204" pitchFamily="34" charset="0"/>
              <a:buChar char="•"/>
            </a:pPr>
            <a:r>
              <a:rPr lang="en-US" dirty="0"/>
              <a:t>Pictures</a:t>
            </a:r>
          </a:p>
          <a:p>
            <a:pPr algn="l" rtl="0"/>
            <a:endParaRPr lang="he-IL" dirty="0"/>
          </a:p>
        </p:txBody>
      </p:sp>
      <p:sp>
        <p:nvSpPr>
          <p:cNvPr id="6" name="תיבת טקסט 5">
            <a:extLst>
              <a:ext uri="{FF2B5EF4-FFF2-40B4-BE49-F238E27FC236}">
                <a16:creationId xmlns:a16="http://schemas.microsoft.com/office/drawing/2014/main" id="{944B21E8-0650-4B34-A40D-C115F239A10C}"/>
              </a:ext>
            </a:extLst>
          </p:cNvPr>
          <p:cNvSpPr txBox="1"/>
          <p:nvPr/>
        </p:nvSpPr>
        <p:spPr>
          <a:xfrm>
            <a:off x="2057397" y="4446550"/>
            <a:ext cx="4375301" cy="2308324"/>
          </a:xfrm>
          <a:prstGeom prst="rect">
            <a:avLst/>
          </a:prstGeom>
          <a:noFill/>
        </p:spPr>
        <p:txBody>
          <a:bodyPr wrap="square" rtlCol="1">
            <a:spAutoFit/>
          </a:bodyPr>
          <a:lstStyle/>
          <a:p>
            <a:pPr algn="l" rtl="0"/>
            <a:r>
              <a:rPr lang="en-US" b="1" dirty="0"/>
              <a:t>Neighborhood:</a:t>
            </a:r>
            <a:br>
              <a:rPr lang="en-US" b="1" dirty="0"/>
            </a:br>
            <a:endParaRPr lang="en-US" b="1" dirty="0"/>
          </a:p>
          <a:p>
            <a:pPr marL="285750" lvl="1" indent="-285750" algn="l" rtl="0">
              <a:buFont typeface="Arial" panose="020B0604020202020204" pitchFamily="34" charset="0"/>
              <a:buChar char="•"/>
            </a:pPr>
            <a:r>
              <a:rPr lang="en-US" dirty="0"/>
              <a:t>Kindergartens and playgrounds</a:t>
            </a:r>
          </a:p>
          <a:p>
            <a:pPr marL="285750" lvl="1" indent="-285750" algn="l" rtl="0">
              <a:buFont typeface="Arial" panose="020B0604020202020204" pitchFamily="34" charset="0"/>
              <a:buChar char="•"/>
            </a:pPr>
            <a:r>
              <a:rPr lang="en-US" dirty="0"/>
              <a:t>Updated events </a:t>
            </a:r>
          </a:p>
          <a:p>
            <a:pPr marL="285750" lvl="1" indent="-285750" algn="l" rtl="0">
              <a:buFont typeface="Arial" panose="020B0604020202020204" pitchFamily="34" charset="0"/>
              <a:buChar char="•"/>
            </a:pPr>
            <a:r>
              <a:rPr lang="en-US" dirty="0"/>
              <a:t>Babysitter</a:t>
            </a:r>
          </a:p>
          <a:p>
            <a:pPr marL="285750" lvl="1" indent="-285750" algn="l" rtl="0">
              <a:buFont typeface="Arial" panose="020B0604020202020204" pitchFamily="34" charset="0"/>
              <a:buChar char="•"/>
            </a:pPr>
            <a:r>
              <a:rPr lang="en-US" dirty="0"/>
              <a:t>Avatars with location</a:t>
            </a:r>
          </a:p>
          <a:p>
            <a:pPr marL="285750" lvl="1" indent="-285750" algn="l" rtl="0">
              <a:buFont typeface="Arial" panose="020B0604020202020204" pitchFamily="34" charset="0"/>
              <a:buChar char="•"/>
            </a:pPr>
            <a:r>
              <a:rPr lang="en-US" dirty="0"/>
              <a:t>Secondhand children’s equipment</a:t>
            </a:r>
          </a:p>
          <a:p>
            <a:pPr algn="l" rtl="0"/>
            <a:endParaRPr lang="he-IL" dirty="0"/>
          </a:p>
        </p:txBody>
      </p:sp>
      <p:sp>
        <p:nvSpPr>
          <p:cNvPr id="9" name="תיבת טקסט 8">
            <a:extLst>
              <a:ext uri="{FF2B5EF4-FFF2-40B4-BE49-F238E27FC236}">
                <a16:creationId xmlns:a16="http://schemas.microsoft.com/office/drawing/2014/main" id="{9C2EFFB9-D381-43DF-B580-16BB7490EF5E}"/>
              </a:ext>
            </a:extLst>
          </p:cNvPr>
          <p:cNvSpPr txBox="1"/>
          <p:nvPr/>
        </p:nvSpPr>
        <p:spPr>
          <a:xfrm>
            <a:off x="7510003" y="2739270"/>
            <a:ext cx="2631558" cy="1754326"/>
          </a:xfrm>
          <a:prstGeom prst="rect">
            <a:avLst/>
          </a:prstGeom>
          <a:noFill/>
        </p:spPr>
        <p:txBody>
          <a:bodyPr wrap="square" rtlCol="1">
            <a:spAutoFit/>
          </a:bodyPr>
          <a:lstStyle/>
          <a:p>
            <a:pPr algn="l" rtl="0"/>
            <a:r>
              <a:rPr lang="en-US" b="1" dirty="0"/>
              <a:t>City:</a:t>
            </a:r>
            <a:br>
              <a:rPr lang="en-US" b="1" dirty="0"/>
            </a:br>
            <a:endParaRPr lang="en-US" b="1" dirty="0"/>
          </a:p>
          <a:p>
            <a:pPr marL="285750" lvl="1" indent="-285750" algn="l" rtl="0">
              <a:buFont typeface="Arial" panose="020B0604020202020204" pitchFamily="34" charset="0"/>
              <a:buChar char="•"/>
            </a:pPr>
            <a:r>
              <a:rPr lang="en-US" dirty="0"/>
              <a:t>Doctors</a:t>
            </a:r>
          </a:p>
          <a:p>
            <a:pPr marL="285750" lvl="1" indent="-285750" algn="l" rtl="0">
              <a:buFont typeface="Arial" panose="020B0604020202020204" pitchFamily="34" charset="0"/>
              <a:buChar char="•"/>
            </a:pPr>
            <a:r>
              <a:rPr lang="en-US" dirty="0"/>
              <a:t>Consultants</a:t>
            </a:r>
          </a:p>
          <a:p>
            <a:pPr marL="285750" lvl="1" indent="-285750" algn="l" rtl="0">
              <a:buFont typeface="Arial" panose="020B0604020202020204" pitchFamily="34" charset="0"/>
              <a:buChar char="•"/>
            </a:pPr>
            <a:r>
              <a:rPr lang="en-US" dirty="0"/>
              <a:t>Shops</a:t>
            </a:r>
          </a:p>
          <a:p>
            <a:pPr algn="l" rtl="0"/>
            <a:endParaRPr lang="he-IL" dirty="0"/>
          </a:p>
        </p:txBody>
      </p:sp>
      <p:sp>
        <p:nvSpPr>
          <p:cNvPr id="13" name="תיבת טקסט 12">
            <a:extLst>
              <a:ext uri="{FF2B5EF4-FFF2-40B4-BE49-F238E27FC236}">
                <a16:creationId xmlns:a16="http://schemas.microsoft.com/office/drawing/2014/main" id="{4760743B-EA52-45B9-98CB-EBAEEEAAE23E}"/>
              </a:ext>
            </a:extLst>
          </p:cNvPr>
          <p:cNvSpPr txBox="1"/>
          <p:nvPr/>
        </p:nvSpPr>
        <p:spPr>
          <a:xfrm>
            <a:off x="7510001" y="4483827"/>
            <a:ext cx="2197849" cy="1754326"/>
          </a:xfrm>
          <a:prstGeom prst="rect">
            <a:avLst/>
          </a:prstGeom>
          <a:noFill/>
        </p:spPr>
        <p:txBody>
          <a:bodyPr wrap="square" rtlCol="1">
            <a:spAutoFit/>
          </a:bodyPr>
          <a:lstStyle/>
          <a:p>
            <a:pPr algn="l" rtl="0"/>
            <a:r>
              <a:rPr lang="en-US" b="1" dirty="0"/>
              <a:t>Country:</a:t>
            </a:r>
            <a:br>
              <a:rPr lang="en-US" b="1" dirty="0"/>
            </a:br>
            <a:endParaRPr lang="en-US" b="1" dirty="0"/>
          </a:p>
          <a:p>
            <a:pPr marL="285750" lvl="1" indent="-285750" algn="l" rtl="0">
              <a:buFont typeface="Arial" panose="020B0604020202020204" pitchFamily="34" charset="0"/>
              <a:buChar char="•"/>
            </a:pPr>
            <a:r>
              <a:rPr lang="en-US" dirty="0"/>
              <a:t>Forums for:</a:t>
            </a:r>
          </a:p>
          <a:p>
            <a:pPr marL="285750" lvl="2" indent="-285750" algn="l" rtl="0">
              <a:buFont typeface="Arial" panose="020B0604020202020204" pitchFamily="34" charset="0"/>
              <a:buChar char="•"/>
            </a:pPr>
            <a:r>
              <a:rPr lang="en-US" dirty="0"/>
              <a:t>Health</a:t>
            </a:r>
          </a:p>
          <a:p>
            <a:pPr marL="285750" lvl="2" indent="-285750" algn="l" rtl="0">
              <a:buFont typeface="Arial" panose="020B0604020202020204" pitchFamily="34" charset="0"/>
              <a:buChar char="•"/>
            </a:pPr>
            <a:r>
              <a:rPr lang="en-US" dirty="0"/>
              <a:t>Activities </a:t>
            </a:r>
          </a:p>
          <a:p>
            <a:pPr marL="285750" lvl="2" indent="-285750" algn="l" rtl="0">
              <a:buFont typeface="Arial" panose="020B0604020202020204" pitchFamily="34" charset="0"/>
              <a:buChar char="•"/>
            </a:pPr>
            <a:r>
              <a:rPr lang="en-US" dirty="0"/>
              <a:t>And more..</a:t>
            </a:r>
          </a:p>
        </p:txBody>
      </p:sp>
    </p:spTree>
    <p:extLst>
      <p:ext uri="{BB962C8B-B14F-4D97-AF65-F5344CB8AC3E}">
        <p14:creationId xmlns:p14="http://schemas.microsoft.com/office/powerpoint/2010/main" val="1149620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56" name="Rectangle 5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תמונה 7" descr="כפות רגליים של ילד במגפי גומי צהובים קופצות בשלולית">
            <a:extLst>
              <a:ext uri="{FF2B5EF4-FFF2-40B4-BE49-F238E27FC236}">
                <a16:creationId xmlns:a16="http://schemas.microsoft.com/office/drawing/2014/main" id="{0B70E464-9D9D-4415-93A0-E3F0EBF5A458}"/>
              </a:ext>
            </a:extLst>
          </p:cNvPr>
          <p:cNvPicPr>
            <a:picLocks noChangeAspect="1"/>
          </p:cNvPicPr>
          <p:nvPr/>
        </p:nvPicPr>
        <p:blipFill rotWithShape="1">
          <a:blip r:embed="rId3">
            <a:extLst>
              <a:ext uri="{28A0092B-C50C-407E-A947-70E740481C1C}">
                <a14:useLocalDpi xmlns:a14="http://schemas.microsoft.com/office/drawing/2010/main" val="0"/>
              </a:ext>
            </a:extLst>
          </a:blip>
          <a:srcRect l="11111"/>
          <a:stretch/>
        </p:blipFill>
        <p:spPr>
          <a:xfrm>
            <a:off x="20" y="-2"/>
            <a:ext cx="12191980" cy="6858002"/>
          </a:xfrm>
          <a:prstGeom prst="rect">
            <a:avLst/>
          </a:prstGeom>
        </p:spPr>
      </p:pic>
      <p:sp>
        <p:nvSpPr>
          <p:cNvPr id="60" name="Rectangle 59">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0A876E90-8B6E-4F4E-8612-822D79021205}"/>
              </a:ext>
            </a:extLst>
          </p:cNvPr>
          <p:cNvSpPr>
            <a:spLocks noGrp="1"/>
          </p:cNvSpPr>
          <p:nvPr>
            <p:ph type="title"/>
          </p:nvPr>
        </p:nvSpPr>
        <p:spPr>
          <a:xfrm>
            <a:off x="855663" y="863600"/>
            <a:ext cx="6007100" cy="3366494"/>
          </a:xfrm>
        </p:spPr>
        <p:txBody>
          <a:bodyPr vert="horz" lIns="109728" tIns="109728" rIns="109728" bIns="91440" rtlCol="0" anchor="b">
            <a:normAutofit/>
          </a:bodyPr>
          <a:lstStyle/>
          <a:p>
            <a:pPr>
              <a:lnSpc>
                <a:spcPct val="125000"/>
              </a:lnSpc>
            </a:pPr>
            <a:r>
              <a:rPr lang="en-US" sz="6000" b="0" cap="all">
                <a:solidFill>
                  <a:schemeClr val="bg1"/>
                </a:solidFill>
              </a:rPr>
              <a:t>Thank you!</a:t>
            </a:r>
          </a:p>
        </p:txBody>
      </p:sp>
    </p:spTree>
    <p:extLst>
      <p:ext uri="{BB962C8B-B14F-4D97-AF65-F5344CB8AC3E}">
        <p14:creationId xmlns:p14="http://schemas.microsoft.com/office/powerpoint/2010/main" val="309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BrushVTI">
  <a:themeElements>
    <a:clrScheme name="AnalogousFromRegularSeedRightStep">
      <a:dk1>
        <a:srgbClr val="000000"/>
      </a:dk1>
      <a:lt1>
        <a:srgbClr val="FFFFFF"/>
      </a:lt1>
      <a:dk2>
        <a:srgbClr val="1B3025"/>
      </a:dk2>
      <a:lt2>
        <a:srgbClr val="F2F0F3"/>
      </a:lt2>
      <a:accent1>
        <a:srgbClr val="53B620"/>
      </a:accent1>
      <a:accent2>
        <a:srgbClr val="14BA21"/>
      </a:accent2>
      <a:accent3>
        <a:srgbClr val="20B66A"/>
      </a:accent3>
      <a:accent4>
        <a:srgbClr val="14B4A5"/>
      </a:accent4>
      <a:accent5>
        <a:srgbClr val="29A9E7"/>
      </a:accent5>
      <a:accent6>
        <a:srgbClr val="1C4CD6"/>
      </a:accent6>
      <a:hlink>
        <a:srgbClr val="933FBF"/>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652</Words>
  <Application>Microsoft Office PowerPoint</Application>
  <PresentationFormat>מסך רחב</PresentationFormat>
  <Paragraphs>64</Paragraphs>
  <Slides>9</Slides>
  <Notes>8</Notes>
  <HiddenSlides>0</HiddenSlides>
  <MMClips>0</MMClips>
  <ScaleCrop>false</ScaleCrop>
  <HeadingPairs>
    <vt:vector size="6" baseType="variant">
      <vt:variant>
        <vt:lpstr>גופנים בשימוש</vt:lpstr>
      </vt:variant>
      <vt:variant>
        <vt:i4>8</vt:i4>
      </vt:variant>
      <vt:variant>
        <vt:lpstr>ערכת נושא</vt:lpstr>
      </vt:variant>
      <vt:variant>
        <vt:i4>3</vt:i4>
      </vt:variant>
      <vt:variant>
        <vt:lpstr>כותרות שקופיות</vt:lpstr>
      </vt:variant>
      <vt:variant>
        <vt:i4>9</vt:i4>
      </vt:variant>
    </vt:vector>
  </HeadingPairs>
  <TitlesOfParts>
    <vt:vector size="20" baseType="lpstr">
      <vt:lpstr>Meiryo</vt:lpstr>
      <vt:lpstr>Arial</vt:lpstr>
      <vt:lpstr>Calibri</vt:lpstr>
      <vt:lpstr>Century Gothic</vt:lpstr>
      <vt:lpstr>Corbel</vt:lpstr>
      <vt:lpstr>Elephant</vt:lpstr>
      <vt:lpstr>Modern Love</vt:lpstr>
      <vt:lpstr>The Hand</vt:lpstr>
      <vt:lpstr>SketchyVTI</vt:lpstr>
      <vt:lpstr>BrushVTI</vt:lpstr>
      <vt:lpstr>ShojiVTI</vt:lpstr>
      <vt:lpstr>KidsPlace</vt:lpstr>
      <vt:lpstr>Noa Simon</vt:lpstr>
      <vt:lpstr>מצגת של PowerPoint‏</vt:lpstr>
      <vt:lpstr>מצגת של PowerPoint‏</vt:lpstr>
      <vt:lpstr>מצגת של PowerPoint‏</vt:lpstr>
      <vt:lpstr>Demo </vt:lpstr>
      <vt:lpstr>Next Steps</vt:lpstr>
      <vt:lpstr>Private – Neighborhood – City - Country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KidsPlace</dc:title>
  <dc:creator>Noa Simon</dc:creator>
  <cp:lastModifiedBy>Noa Simon</cp:lastModifiedBy>
  <cp:revision>6</cp:revision>
  <dcterms:created xsi:type="dcterms:W3CDTF">2021-01-25T23:22:34Z</dcterms:created>
  <dcterms:modified xsi:type="dcterms:W3CDTF">2021-01-26T00:08:13Z</dcterms:modified>
</cp:coreProperties>
</file>